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9" r:id="rId5"/>
  </p:sldMasterIdLst>
  <p:notesMasterIdLst>
    <p:notesMasterId r:id="rId10"/>
  </p:notesMasterIdLst>
  <p:handoutMasterIdLst>
    <p:handoutMasterId r:id="rId11"/>
  </p:handoutMasterIdLst>
  <p:sldIdLst>
    <p:sldId id="1076" r:id="rId6"/>
    <p:sldId id="1083" r:id="rId7"/>
    <p:sldId id="1081" r:id="rId8"/>
    <p:sldId id="912" r:id="rId9"/>
  </p:sldIdLst>
  <p:sldSz cx="9906000" cy="6858000" type="A4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">
          <p15:clr>
            <a:srgbClr val="A4A3A4"/>
          </p15:clr>
        </p15:guide>
        <p15:guide id="2" orient="horz" pos="3967">
          <p15:clr>
            <a:srgbClr val="A4A3A4"/>
          </p15:clr>
        </p15:guide>
        <p15:guide id="3" pos="3016">
          <p15:clr>
            <a:srgbClr val="A4A3A4"/>
          </p15:clr>
        </p15:guide>
        <p15:guide id="4" pos="6023" userDrawn="1">
          <p15:clr>
            <a:srgbClr val="A4A3A4"/>
          </p15:clr>
        </p15:guide>
        <p15:guide id="5" pos="3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loma Silva" initials="PS [2]" lastIdx="5" clrIdx="6">
    <p:extLst>
      <p:ext uri="{19B8F6BF-5375-455C-9EA6-DF929625EA0E}">
        <p15:presenceInfo xmlns:p15="http://schemas.microsoft.com/office/powerpoint/2012/main" userId="S::PALOMA.SILVA@ldc.com::d5c0fb29-bbcc-41dc-91e8-0c452504a18d" providerId="AD"/>
      </p:ext>
    </p:extLst>
  </p:cmAuthor>
  <p:cmAuthor id="1" name="Eloiso Araújo" initials="EABA" lastIdx="22" clrIdx="0">
    <p:extLst>
      <p:ext uri="{19B8F6BF-5375-455C-9EA6-DF929625EA0E}">
        <p15:presenceInfo xmlns:p15="http://schemas.microsoft.com/office/powerpoint/2012/main" userId="Eloiso Araújo" providerId="None"/>
      </p:ext>
    </p:extLst>
  </p:cmAuthor>
  <p:cmAuthor id="8" name="Jenny Angel Zambrano" initials="JAZ [2]" lastIdx="6" clrIdx="7">
    <p:extLst>
      <p:ext uri="{19B8F6BF-5375-455C-9EA6-DF929625EA0E}">
        <p15:presenceInfo xmlns:p15="http://schemas.microsoft.com/office/powerpoint/2012/main" userId="S::jenny.angel@ldc.com::a792a58a-ae7c-43df-a768-380296822c54" providerId="AD"/>
      </p:ext>
    </p:extLst>
  </p:cmAuthor>
  <p:cmAuthor id="2" name="Caroline Rolim" initials="CR" lastIdx="2" clrIdx="1">
    <p:extLst>
      <p:ext uri="{19B8F6BF-5375-455C-9EA6-DF929625EA0E}">
        <p15:presenceInfo xmlns:p15="http://schemas.microsoft.com/office/powerpoint/2012/main" userId="Caroline Rolim" providerId="None"/>
      </p:ext>
    </p:extLst>
  </p:cmAuthor>
  <p:cmAuthor id="3" name="Caroline Rolim" initials="CR [2]" lastIdx="18" clrIdx="2">
    <p:extLst>
      <p:ext uri="{19B8F6BF-5375-455C-9EA6-DF929625EA0E}">
        <p15:presenceInfo xmlns:p15="http://schemas.microsoft.com/office/powerpoint/2012/main" userId="S-1-5-21-3313902355-22749281-65786543-368539" providerId="AD"/>
      </p:ext>
    </p:extLst>
  </p:cmAuthor>
  <p:cmAuthor id="4" name="Paloma Silva" initials="PS" lastIdx="1" clrIdx="3">
    <p:extLst>
      <p:ext uri="{19B8F6BF-5375-455C-9EA6-DF929625EA0E}">
        <p15:presenceInfo xmlns:p15="http://schemas.microsoft.com/office/powerpoint/2012/main" userId="S-1-5-21-3313902355-22749281-65786543-368327" providerId="AD"/>
      </p:ext>
    </p:extLst>
  </p:cmAuthor>
  <p:cmAuthor id="5" name="Jenny Angel Zambrano" initials="JAZ" lastIdx="2" clrIdx="4">
    <p:extLst>
      <p:ext uri="{19B8F6BF-5375-455C-9EA6-DF929625EA0E}">
        <p15:presenceInfo xmlns:p15="http://schemas.microsoft.com/office/powerpoint/2012/main" userId="S-1-5-21-3313902355-22749281-65786543-515739" providerId="AD"/>
      </p:ext>
    </p:extLst>
  </p:cmAuthor>
  <p:cmAuthor id="6" name="Fernanda Luiza De Lima Marques" initials="FM" lastIdx="1" clrIdx="5">
    <p:extLst>
      <p:ext uri="{19B8F6BF-5375-455C-9EA6-DF929625EA0E}">
        <p15:presenceInfo xmlns:p15="http://schemas.microsoft.com/office/powerpoint/2012/main" userId="S::fernanda.marques@ldc.com::d77be82a-eb60-4ac4-91f0-50b06b762d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C5F"/>
    <a:srgbClr val="7030A0"/>
    <a:srgbClr val="BCBCBC"/>
    <a:srgbClr val="91B6BB"/>
    <a:srgbClr val="66FF66"/>
    <a:srgbClr val="FFFFFF"/>
    <a:srgbClr val="C1C5C8"/>
    <a:srgbClr val="965F36"/>
    <a:srgbClr val="AF95A6"/>
    <a:srgbClr val="65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14BF3-3295-4CCD-BABA-45192AD4E777}" v="274" dt="2021-07-28T14:40:59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4" y="642"/>
      </p:cViewPr>
      <p:guideLst>
        <p:guide orient="horz" pos="71"/>
        <p:guide orient="horz" pos="3967"/>
        <p:guide pos="3016"/>
        <p:guide pos="6023"/>
        <p:guide pos="32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oma Silva" userId="d5c0fb29-bbcc-41dc-91e8-0c452504a18d" providerId="ADAL" clId="{78814BF3-3295-4CCD-BABA-45192AD4E777}"/>
    <pc:docChg chg="undo custSel addSld delSld modSld modMainMaster">
      <pc:chgData name="Paloma Silva" userId="d5c0fb29-bbcc-41dc-91e8-0c452504a18d" providerId="ADAL" clId="{78814BF3-3295-4CCD-BABA-45192AD4E777}" dt="2021-07-28T14:40:59.252" v="2336" actId="478"/>
      <pc:docMkLst>
        <pc:docMk/>
      </pc:docMkLst>
      <pc:sldChg chg="delSp modSp mod">
        <pc:chgData name="Paloma Silva" userId="d5c0fb29-bbcc-41dc-91e8-0c452504a18d" providerId="ADAL" clId="{78814BF3-3295-4CCD-BABA-45192AD4E777}" dt="2021-07-28T14:40:59.252" v="2336" actId="478"/>
        <pc:sldMkLst>
          <pc:docMk/>
          <pc:sldMk cId="3331200158" sldId="912"/>
        </pc:sldMkLst>
        <pc:spChg chg="del mod">
          <ac:chgData name="Paloma Silva" userId="d5c0fb29-bbcc-41dc-91e8-0c452504a18d" providerId="ADAL" clId="{78814BF3-3295-4CCD-BABA-45192AD4E777}" dt="2021-07-28T14:40:59.252" v="2336" actId="478"/>
          <ac:spMkLst>
            <pc:docMk/>
            <pc:sldMk cId="3331200158" sldId="912"/>
            <ac:spMk id="5" creationId="{00000000-0000-0000-0000-000000000000}"/>
          </ac:spMkLst>
        </pc:spChg>
      </pc:sldChg>
      <pc:sldChg chg="delSp modSp mod setBg">
        <pc:chgData name="Paloma Silva" userId="d5c0fb29-bbcc-41dc-91e8-0c452504a18d" providerId="ADAL" clId="{78814BF3-3295-4CCD-BABA-45192AD4E777}" dt="2021-07-28T14:30:19.733" v="2190" actId="478"/>
        <pc:sldMkLst>
          <pc:docMk/>
          <pc:sldMk cId="480892090" sldId="1076"/>
        </pc:sldMkLst>
        <pc:spChg chg="del mod">
          <ac:chgData name="Paloma Silva" userId="d5c0fb29-bbcc-41dc-91e8-0c452504a18d" providerId="ADAL" clId="{78814BF3-3295-4CCD-BABA-45192AD4E777}" dt="2021-07-28T14:30:19.733" v="2190" actId="478"/>
          <ac:spMkLst>
            <pc:docMk/>
            <pc:sldMk cId="480892090" sldId="1076"/>
            <ac:spMk id="3" creationId="{34F9AECB-8D71-4235-B9F3-8244F9A9A0D4}"/>
          </ac:spMkLst>
        </pc:spChg>
        <pc:spChg chg="mod">
          <ac:chgData name="Paloma Silva" userId="d5c0fb29-bbcc-41dc-91e8-0c452504a18d" providerId="ADAL" clId="{78814BF3-3295-4CCD-BABA-45192AD4E777}" dt="2021-07-21T18:52:27.940" v="1007" actId="20577"/>
          <ac:spMkLst>
            <pc:docMk/>
            <pc:sldMk cId="480892090" sldId="1076"/>
            <ac:spMk id="4" creationId="{99E50FE7-337D-455C-93E7-3900ED2DFB4C}"/>
          </ac:spMkLst>
        </pc:spChg>
        <pc:spChg chg="mod">
          <ac:chgData name="Paloma Silva" userId="d5c0fb29-bbcc-41dc-91e8-0c452504a18d" providerId="ADAL" clId="{78814BF3-3295-4CCD-BABA-45192AD4E777}" dt="2021-07-21T18:52:56.138" v="1034" actId="20577"/>
          <ac:spMkLst>
            <pc:docMk/>
            <pc:sldMk cId="480892090" sldId="1076"/>
            <ac:spMk id="5" creationId="{E695BCD7-BF61-4D72-8C8E-F6E31A4FBA52}"/>
          </ac:spMkLst>
        </pc:spChg>
      </pc:sldChg>
      <pc:sldChg chg="del">
        <pc:chgData name="Paloma Silva" userId="d5c0fb29-bbcc-41dc-91e8-0c452504a18d" providerId="ADAL" clId="{78814BF3-3295-4CCD-BABA-45192AD4E777}" dt="2021-07-21T02:06:31.598" v="26" actId="47"/>
        <pc:sldMkLst>
          <pc:docMk/>
          <pc:sldMk cId="2430858969" sldId="1077"/>
        </pc:sldMkLst>
      </pc:sldChg>
      <pc:sldChg chg="del">
        <pc:chgData name="Paloma Silva" userId="d5c0fb29-bbcc-41dc-91e8-0c452504a18d" providerId="ADAL" clId="{78814BF3-3295-4CCD-BABA-45192AD4E777}" dt="2021-07-21T18:51:17.782" v="955" actId="47"/>
        <pc:sldMkLst>
          <pc:docMk/>
          <pc:sldMk cId="3590184060" sldId="1078"/>
        </pc:sldMkLst>
      </pc:sldChg>
      <pc:sldChg chg="del">
        <pc:chgData name="Paloma Silva" userId="d5c0fb29-bbcc-41dc-91e8-0c452504a18d" providerId="ADAL" clId="{78814BF3-3295-4CCD-BABA-45192AD4E777}" dt="2021-07-21T02:06:31.934" v="27" actId="47"/>
        <pc:sldMkLst>
          <pc:docMk/>
          <pc:sldMk cId="1686976662" sldId="1079"/>
        </pc:sldMkLst>
      </pc:sldChg>
      <pc:sldChg chg="addSp delSp modSp new del mod">
        <pc:chgData name="Paloma Silva" userId="d5c0fb29-bbcc-41dc-91e8-0c452504a18d" providerId="ADAL" clId="{78814BF3-3295-4CCD-BABA-45192AD4E777}" dt="2021-07-28T14:36:17.401" v="2282" actId="47"/>
        <pc:sldMkLst>
          <pc:docMk/>
          <pc:sldMk cId="3456000745" sldId="1079"/>
        </pc:sldMkLst>
        <pc:spChg chg="mod">
          <ac:chgData name="Paloma Silva" userId="d5c0fb29-bbcc-41dc-91e8-0c452504a18d" providerId="ADAL" clId="{78814BF3-3295-4CCD-BABA-45192AD4E777}" dt="2021-07-21T18:00:19.218" v="63" actId="20577"/>
          <ac:spMkLst>
            <pc:docMk/>
            <pc:sldMk cId="3456000745" sldId="1079"/>
            <ac:spMk id="3" creationId="{8ED58810-4306-4EF2-A88E-F7BBA45D32A7}"/>
          </ac:spMkLst>
        </pc:spChg>
        <pc:spChg chg="del">
          <ac:chgData name="Paloma Silva" userId="d5c0fb29-bbcc-41dc-91e8-0c452504a18d" providerId="ADAL" clId="{78814BF3-3295-4CCD-BABA-45192AD4E777}" dt="2021-07-21T17:59:04.427" v="31" actId="478"/>
          <ac:spMkLst>
            <pc:docMk/>
            <pc:sldMk cId="3456000745" sldId="1079"/>
            <ac:spMk id="4" creationId="{7AACC3A3-3E8E-4937-A1A8-6DC7DADEC93D}"/>
          </ac:spMkLst>
        </pc:spChg>
        <pc:spChg chg="del">
          <ac:chgData name="Paloma Silva" userId="d5c0fb29-bbcc-41dc-91e8-0c452504a18d" providerId="ADAL" clId="{78814BF3-3295-4CCD-BABA-45192AD4E777}" dt="2021-07-21T17:59:02.858" v="30" actId="478"/>
          <ac:spMkLst>
            <pc:docMk/>
            <pc:sldMk cId="3456000745" sldId="1079"/>
            <ac:spMk id="5" creationId="{7A14BEF7-B86C-439A-8A2A-A7441BA14344}"/>
          </ac:spMkLst>
        </pc:spChg>
        <pc:spChg chg="add mod or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6" creationId="{30C82C9B-2185-462B-B349-372877B1B5DE}"/>
          </ac:spMkLst>
        </pc:spChg>
        <pc:spChg chg="add mod or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7" creationId="{C3567EF9-3DF2-4700-855B-6D261A338FE3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8" creationId="{88F1C26F-9094-48A2-8CD3-B669FB556568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9" creationId="{A19A5F1E-867F-44EF-9034-8A383280C683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0" creationId="{4A10DE11-8076-4FB1-A65E-3559E63E955C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1" creationId="{4E26A46E-16CE-4AD5-8AFC-1389F15424EC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2" creationId="{DA5916AE-D529-4E94-B55A-FF70087DE9DF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3" creationId="{F8CFF441-DF8A-4A2C-8EF0-FE640811D558}"/>
          </ac:spMkLst>
        </pc:spChg>
        <pc:spChg chg="add del mod">
          <ac:chgData name="Paloma Silva" userId="d5c0fb29-bbcc-41dc-91e8-0c452504a18d" providerId="ADAL" clId="{78814BF3-3295-4CCD-BABA-45192AD4E777}" dt="2021-07-21T18:02:01.312" v="102" actId="478"/>
          <ac:spMkLst>
            <pc:docMk/>
            <pc:sldMk cId="3456000745" sldId="1079"/>
            <ac:spMk id="14" creationId="{93C40739-ABFF-4586-940D-4E664C4332BB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5" creationId="{CF5A066E-5D14-4596-A915-4FA48ECD7848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6" creationId="{89B90DD6-4173-4C84-BD0E-3A7349E29355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7" creationId="{388CEB80-F579-4B2E-A214-B8EE08C54880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8" creationId="{A37F7B9B-68A0-4B71-9A04-D6A15C80488C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19" creationId="{0B266F30-9B65-42B8-85ED-EDB5B0794AEB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20" creationId="{2B7CF282-809D-4AE9-8975-A04F4EA4BD5D}"/>
          </ac:spMkLst>
        </pc:spChg>
        <pc:spChg chg="add mod">
          <ac:chgData name="Paloma Silva" userId="d5c0fb29-bbcc-41dc-91e8-0c452504a18d" providerId="ADAL" clId="{78814BF3-3295-4CCD-BABA-45192AD4E777}" dt="2021-07-28T14:34:48.176" v="2271" actId="164"/>
          <ac:spMkLst>
            <pc:docMk/>
            <pc:sldMk cId="3456000745" sldId="1079"/>
            <ac:spMk id="21" creationId="{5B16E9DF-E01C-40FD-9D13-FEDC2CB839C5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22" creationId="{3FD61FFD-880B-4D26-ACDE-C58CD91DFC27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23" creationId="{710C4157-C07F-4CE9-84B2-033C70A9887F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24" creationId="{528BCB4E-B960-4394-B5AD-851A67E95533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25" creationId="{8FBA261A-016E-4ADC-A43A-01F2EBD1D416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26" creationId="{6580C59E-DCA9-4702-887A-F8344958A715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27" creationId="{63DA6F9E-7780-4B72-864C-3B32D7F332D2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28" creationId="{69D9863C-E058-41EA-84AD-3615A07E2F29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29" creationId="{7A3CE4BE-EA08-4FB4-891C-7A520F61FA6E}"/>
          </ac:spMkLst>
        </pc:spChg>
        <pc:spChg chg="add mod">
          <ac:chgData name="Paloma Silva" userId="d5c0fb29-bbcc-41dc-91e8-0c452504a18d" providerId="ADAL" clId="{78814BF3-3295-4CCD-BABA-45192AD4E777}" dt="2021-07-21T18:03:12.361" v="118" actId="571"/>
          <ac:spMkLst>
            <pc:docMk/>
            <pc:sldMk cId="3456000745" sldId="1079"/>
            <ac:spMk id="30" creationId="{56104145-7C1B-4829-88FC-9B35E3A40725}"/>
          </ac:spMkLst>
        </pc:spChg>
        <pc:spChg chg="add del">
          <ac:chgData name="Paloma Silva" userId="d5c0fb29-bbcc-41dc-91e8-0c452504a18d" providerId="ADAL" clId="{78814BF3-3295-4CCD-BABA-45192AD4E777}" dt="2021-07-21T18:42:15.760" v="432"/>
          <ac:spMkLst>
            <pc:docMk/>
            <pc:sldMk cId="3456000745" sldId="1079"/>
            <ac:spMk id="31" creationId="{357585BA-4A73-4694-A4FE-E142A7B908EB}"/>
          </ac:spMkLst>
        </pc:spChg>
        <pc:grpChg chg="add mod">
          <ac:chgData name="Paloma Silva" userId="d5c0fb29-bbcc-41dc-91e8-0c452504a18d" providerId="ADAL" clId="{78814BF3-3295-4CCD-BABA-45192AD4E777}" dt="2021-07-28T14:34:51.085" v="2273" actId="1076"/>
          <ac:grpSpMkLst>
            <pc:docMk/>
            <pc:sldMk cId="3456000745" sldId="1079"/>
            <ac:grpSpMk id="4" creationId="{01B604A6-A397-4A63-8B26-47F9354A896E}"/>
          </ac:grpSpMkLst>
        </pc:grpChg>
      </pc:sldChg>
      <pc:sldChg chg="del">
        <pc:chgData name="Paloma Silva" userId="d5c0fb29-bbcc-41dc-91e8-0c452504a18d" providerId="ADAL" clId="{78814BF3-3295-4CCD-BABA-45192AD4E777}" dt="2021-07-21T02:06:32.930" v="28" actId="47"/>
        <pc:sldMkLst>
          <pc:docMk/>
          <pc:sldMk cId="542628179" sldId="1080"/>
        </pc:sldMkLst>
      </pc:sldChg>
      <pc:sldChg chg="addSp delSp modSp add del mod">
        <pc:chgData name="Paloma Silva" userId="d5c0fb29-bbcc-41dc-91e8-0c452504a18d" providerId="ADAL" clId="{78814BF3-3295-4CCD-BABA-45192AD4E777}" dt="2021-07-28T14:33:49.055" v="2264" actId="47"/>
        <pc:sldMkLst>
          <pc:docMk/>
          <pc:sldMk cId="1058358001" sldId="1080"/>
        </pc:sldMkLst>
        <pc:spChg chg="mod">
          <ac:chgData name="Paloma Silva" userId="d5c0fb29-bbcc-41dc-91e8-0c452504a18d" providerId="ADAL" clId="{78814BF3-3295-4CCD-BABA-45192AD4E777}" dt="2021-07-28T14:20:57.618" v="2026" actId="207"/>
          <ac:spMkLst>
            <pc:docMk/>
            <pc:sldMk cId="1058358001" sldId="1080"/>
            <ac:spMk id="3" creationId="{8ED58810-4306-4EF2-A88E-F7BBA45D32A7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4" creationId="{3A6B3406-A160-465D-AC11-9C61B13F627F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6" creationId="{30C82C9B-2185-462B-B349-372877B1B5DE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7" creationId="{C3567EF9-3DF2-4700-855B-6D261A338FE3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8" creationId="{88F1C26F-9094-48A2-8CD3-B669FB556568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9" creationId="{A19A5F1E-867F-44EF-9034-8A383280C683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0" creationId="{4A10DE11-8076-4FB1-A65E-3559E63E955C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1" creationId="{4E26A46E-16CE-4AD5-8AFC-1389F15424EC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2" creationId="{DA5916AE-D529-4E94-B55A-FF70087DE9DF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3" creationId="{F8CFF441-DF8A-4A2C-8EF0-FE640811D558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5" creationId="{CF5A066E-5D14-4596-A915-4FA48ECD7848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6" creationId="{89B90DD6-4173-4C84-BD0E-3A7349E29355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7" creationId="{388CEB80-F579-4B2E-A214-B8EE08C54880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8" creationId="{A37F7B9B-68A0-4B71-9A04-D6A15C80488C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19" creationId="{0B266F30-9B65-42B8-85ED-EDB5B0794AEB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0" creationId="{2B7CF282-809D-4AE9-8975-A04F4EA4BD5D}"/>
          </ac:spMkLst>
        </pc:spChg>
        <pc:spChg chg="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1" creationId="{5B16E9DF-E01C-40FD-9D13-FEDC2CB839C5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2" creationId="{C822A2E1-74D0-4577-9C2C-1D278B7F3715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3" creationId="{B3927CE1-BBBE-41E1-81AF-836E30CF531B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4" creationId="{CFB2FCE0-70EA-466F-B73E-F87D2BE283D1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5" creationId="{4F7214C5-6C1A-4ABF-8359-EDF13A75D880}"/>
          </ac:spMkLst>
        </pc:spChg>
        <pc:spChg chg="add del mod">
          <ac:chgData name="Paloma Silva" userId="d5c0fb29-bbcc-41dc-91e8-0c452504a18d" providerId="ADAL" clId="{78814BF3-3295-4CCD-BABA-45192AD4E777}" dt="2021-07-21T18:53:19.731" v="1036"/>
          <ac:spMkLst>
            <pc:docMk/>
            <pc:sldMk cId="1058358001" sldId="1080"/>
            <ac:spMk id="26" creationId="{9ECCC17D-B821-4111-B38C-7F621C57597A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7" creationId="{C098B115-9E21-40AD-A500-A453CD686FB5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8" creationId="{914C7A4A-4B15-4563-A403-B3128FCB9E28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29" creationId="{2BB3EEB9-08B5-4052-94E7-61EE121A8FF8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30" creationId="{743B967E-10C8-4419-9B58-F8DE87A475C4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31" creationId="{FB9F96A0-2B8E-4E6D-BE7E-29A40AED04AA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32" creationId="{256BA536-46FE-48D4-9980-2C514DD776ED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33" creationId="{749C9D19-F80E-407A-9B48-A7F551F580B2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34" creationId="{4E32B846-14BD-46BD-8902-128FF8C7CA28}"/>
          </ac:spMkLst>
        </pc:spChg>
        <pc:spChg chg="add mod">
          <ac:chgData name="Paloma Silva" userId="d5c0fb29-bbcc-41dc-91e8-0c452504a18d" providerId="ADAL" clId="{78814BF3-3295-4CCD-BABA-45192AD4E777}" dt="2021-07-28T13:54:56.778" v="2021" actId="164"/>
          <ac:spMkLst>
            <pc:docMk/>
            <pc:sldMk cId="1058358001" sldId="1080"/>
            <ac:spMk id="35" creationId="{BBE749B8-E9AF-4BB1-8868-66C7D37EA42E}"/>
          </ac:spMkLst>
        </pc:spChg>
        <pc:spChg chg="add del mod">
          <ac:chgData name="Paloma Silva" userId="d5c0fb29-bbcc-41dc-91e8-0c452504a18d" providerId="ADAL" clId="{78814BF3-3295-4CCD-BABA-45192AD4E777}" dt="2021-07-21T19:09:58.898" v="1782"/>
          <ac:spMkLst>
            <pc:docMk/>
            <pc:sldMk cId="1058358001" sldId="1080"/>
            <ac:spMk id="36" creationId="{E0CFA13D-1E97-4850-BF65-DF0AAE98B4DB}"/>
          </ac:spMkLst>
        </pc:spChg>
        <pc:grpChg chg="add mod">
          <ac:chgData name="Paloma Silva" userId="d5c0fb29-bbcc-41dc-91e8-0c452504a18d" providerId="ADAL" clId="{78814BF3-3295-4CCD-BABA-45192AD4E777}" dt="2021-07-28T13:55:01.399" v="2023" actId="1076"/>
          <ac:grpSpMkLst>
            <pc:docMk/>
            <pc:sldMk cId="1058358001" sldId="1080"/>
            <ac:grpSpMk id="5" creationId="{5F744D27-63DB-4C13-B094-D0482DA9B725}"/>
          </ac:grpSpMkLst>
        </pc:grpChg>
      </pc:sldChg>
      <pc:sldChg chg="delSp new mod">
        <pc:chgData name="Paloma Silva" userId="d5c0fb29-bbcc-41dc-91e8-0c452504a18d" providerId="ADAL" clId="{78814BF3-3295-4CCD-BABA-45192AD4E777}" dt="2021-07-28T14:33:46.699" v="2263" actId="478"/>
        <pc:sldMkLst>
          <pc:docMk/>
          <pc:sldMk cId="53417858" sldId="1081"/>
        </pc:sldMkLst>
        <pc:spChg chg="del">
          <ac:chgData name="Paloma Silva" userId="d5c0fb29-bbcc-41dc-91e8-0c452504a18d" providerId="ADAL" clId="{78814BF3-3295-4CCD-BABA-45192AD4E777}" dt="2021-07-28T14:33:46.699" v="2263" actId="478"/>
          <ac:spMkLst>
            <pc:docMk/>
            <pc:sldMk cId="53417858" sldId="1081"/>
            <ac:spMk id="3" creationId="{EC450533-6A91-48C4-89A2-372984F82B5B}"/>
          </ac:spMkLst>
        </pc:spChg>
        <pc:spChg chg="del">
          <ac:chgData name="Paloma Silva" userId="d5c0fb29-bbcc-41dc-91e8-0c452504a18d" providerId="ADAL" clId="{78814BF3-3295-4CCD-BABA-45192AD4E777}" dt="2021-07-28T14:33:44.490" v="2262" actId="478"/>
          <ac:spMkLst>
            <pc:docMk/>
            <pc:sldMk cId="53417858" sldId="1081"/>
            <ac:spMk id="4" creationId="{188163AC-AEFE-4610-A126-7FC08EAF4F4A}"/>
          </ac:spMkLst>
        </pc:spChg>
      </pc:sldChg>
      <pc:sldChg chg="modSp add del mod">
        <pc:chgData name="Paloma Silva" userId="d5c0fb29-bbcc-41dc-91e8-0c452504a18d" providerId="ADAL" clId="{78814BF3-3295-4CCD-BABA-45192AD4E777}" dt="2021-07-21T19:17:22.424" v="2004" actId="47"/>
        <pc:sldMkLst>
          <pc:docMk/>
          <pc:sldMk cId="1488999653" sldId="1081"/>
        </pc:sldMkLst>
        <pc:spChg chg="mod">
          <ac:chgData name="Paloma Silva" userId="d5c0fb29-bbcc-41dc-91e8-0c452504a18d" providerId="ADAL" clId="{78814BF3-3295-4CCD-BABA-45192AD4E777}" dt="2021-07-21T19:16:48.596" v="2003" actId="27636"/>
          <ac:spMkLst>
            <pc:docMk/>
            <pc:sldMk cId="1488999653" sldId="1081"/>
            <ac:spMk id="3" creationId="{8ED58810-4306-4EF2-A88E-F7BBA45D32A7}"/>
          </ac:spMkLst>
        </pc:spChg>
      </pc:sldChg>
      <pc:sldChg chg="delSp modSp add del mod">
        <pc:chgData name="Paloma Silva" userId="d5c0fb29-bbcc-41dc-91e8-0c452504a18d" providerId="ADAL" clId="{78814BF3-3295-4CCD-BABA-45192AD4E777}" dt="2021-07-21T19:13:33.276" v="1998" actId="47"/>
        <pc:sldMkLst>
          <pc:docMk/>
          <pc:sldMk cId="3636324380" sldId="1081"/>
        </pc:sldMkLst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4" creationId="{3A6B3406-A160-465D-AC11-9C61B13F627F}"/>
          </ac:spMkLst>
        </pc:spChg>
        <pc:spChg chg="mod">
          <ac:chgData name="Paloma Silva" userId="d5c0fb29-bbcc-41dc-91e8-0c452504a18d" providerId="ADAL" clId="{78814BF3-3295-4CCD-BABA-45192AD4E777}" dt="2021-07-21T19:12:28.232" v="1976" actId="20577"/>
          <ac:spMkLst>
            <pc:docMk/>
            <pc:sldMk cId="3636324380" sldId="1081"/>
            <ac:spMk id="7" creationId="{C3567EF9-3DF2-4700-855B-6D261A338FE3}"/>
          </ac:spMkLst>
        </pc:spChg>
        <pc:spChg chg="mod">
          <ac:chgData name="Paloma Silva" userId="d5c0fb29-bbcc-41dc-91e8-0c452504a18d" providerId="ADAL" clId="{78814BF3-3295-4CCD-BABA-45192AD4E777}" dt="2021-07-21T19:12:33.670" v="1977"/>
          <ac:spMkLst>
            <pc:docMk/>
            <pc:sldMk cId="3636324380" sldId="1081"/>
            <ac:spMk id="8" creationId="{88F1C26F-9094-48A2-8CD3-B669FB556568}"/>
          </ac:spMkLst>
        </pc:spChg>
        <pc:spChg chg="mod">
          <ac:chgData name="Paloma Silva" userId="d5c0fb29-bbcc-41dc-91e8-0c452504a18d" providerId="ADAL" clId="{78814BF3-3295-4CCD-BABA-45192AD4E777}" dt="2021-07-21T19:13:28.461" v="1997" actId="1076"/>
          <ac:spMkLst>
            <pc:docMk/>
            <pc:sldMk cId="3636324380" sldId="1081"/>
            <ac:spMk id="9" creationId="{A19A5F1E-867F-44EF-9034-8A383280C683}"/>
          </ac:spMkLst>
        </pc:spChg>
        <pc:spChg chg="mod">
          <ac:chgData name="Paloma Silva" userId="d5c0fb29-bbcc-41dc-91e8-0c452504a18d" providerId="ADAL" clId="{78814BF3-3295-4CCD-BABA-45192AD4E777}" dt="2021-07-21T19:13:28.461" v="1997" actId="1076"/>
          <ac:spMkLst>
            <pc:docMk/>
            <pc:sldMk cId="3636324380" sldId="1081"/>
            <ac:spMk id="10" creationId="{4A10DE11-8076-4FB1-A65E-3559E63E955C}"/>
          </ac:spMkLst>
        </pc:spChg>
        <pc:spChg chg="mod">
          <ac:chgData name="Paloma Silva" userId="d5c0fb29-bbcc-41dc-91e8-0c452504a18d" providerId="ADAL" clId="{78814BF3-3295-4CCD-BABA-45192AD4E777}" dt="2021-07-21T19:13:28.461" v="1997" actId="1076"/>
          <ac:spMkLst>
            <pc:docMk/>
            <pc:sldMk cId="3636324380" sldId="1081"/>
            <ac:spMk id="11" creationId="{4E26A46E-16CE-4AD5-8AFC-1389F15424EC}"/>
          </ac:spMkLst>
        </pc:spChg>
        <pc:spChg chg="mod">
          <ac:chgData name="Paloma Silva" userId="d5c0fb29-bbcc-41dc-91e8-0c452504a18d" providerId="ADAL" clId="{78814BF3-3295-4CCD-BABA-45192AD4E777}" dt="2021-07-21T19:11:44.843" v="1949" actId="208"/>
          <ac:spMkLst>
            <pc:docMk/>
            <pc:sldMk cId="3636324380" sldId="1081"/>
            <ac:spMk id="12" creationId="{DA5916AE-D529-4E94-B55A-FF70087DE9DF}"/>
          </ac:spMkLst>
        </pc:spChg>
        <pc:spChg chg="mod">
          <ac:chgData name="Paloma Silva" userId="d5c0fb29-bbcc-41dc-91e8-0c452504a18d" providerId="ADAL" clId="{78814BF3-3295-4CCD-BABA-45192AD4E777}" dt="2021-07-21T19:11:25.617" v="1948" actId="208"/>
          <ac:spMkLst>
            <pc:docMk/>
            <pc:sldMk cId="3636324380" sldId="1081"/>
            <ac:spMk id="13" creationId="{F8CFF441-DF8A-4A2C-8EF0-FE640811D558}"/>
          </ac:spMkLst>
        </pc:spChg>
        <pc:spChg chg="mod">
          <ac:chgData name="Paloma Silva" userId="d5c0fb29-bbcc-41dc-91e8-0c452504a18d" providerId="ADAL" clId="{78814BF3-3295-4CCD-BABA-45192AD4E777}" dt="2021-07-21T19:13:18.260" v="1996" actId="1076"/>
          <ac:spMkLst>
            <pc:docMk/>
            <pc:sldMk cId="3636324380" sldId="1081"/>
            <ac:spMk id="15" creationId="{CF5A066E-5D14-4596-A915-4FA48ECD7848}"/>
          </ac:spMkLst>
        </pc:spChg>
        <pc:spChg chg="mod">
          <ac:chgData name="Paloma Silva" userId="d5c0fb29-bbcc-41dc-91e8-0c452504a18d" providerId="ADAL" clId="{78814BF3-3295-4CCD-BABA-45192AD4E777}" dt="2021-07-21T19:11:25.617" v="1948" actId="208"/>
          <ac:spMkLst>
            <pc:docMk/>
            <pc:sldMk cId="3636324380" sldId="1081"/>
            <ac:spMk id="16" creationId="{89B90DD6-4173-4C84-BD0E-3A7349E29355}"/>
          </ac:spMkLst>
        </pc:spChg>
        <pc:spChg chg="mod">
          <ac:chgData name="Paloma Silva" userId="d5c0fb29-bbcc-41dc-91e8-0c452504a18d" providerId="ADAL" clId="{78814BF3-3295-4CCD-BABA-45192AD4E777}" dt="2021-07-21T19:12:41.200" v="1993" actId="20577"/>
          <ac:spMkLst>
            <pc:docMk/>
            <pc:sldMk cId="3636324380" sldId="1081"/>
            <ac:spMk id="17" creationId="{388CEB80-F579-4B2E-A214-B8EE08C54880}"/>
          </ac:spMkLst>
        </pc:spChg>
        <pc:spChg chg="mod">
          <ac:chgData name="Paloma Silva" userId="d5c0fb29-bbcc-41dc-91e8-0c452504a18d" providerId="ADAL" clId="{78814BF3-3295-4CCD-BABA-45192AD4E777}" dt="2021-07-21T19:11:25.617" v="1948" actId="208"/>
          <ac:spMkLst>
            <pc:docMk/>
            <pc:sldMk cId="3636324380" sldId="1081"/>
            <ac:spMk id="18" creationId="{A37F7B9B-68A0-4B71-9A04-D6A15C80488C}"/>
          </ac:spMkLst>
        </pc:spChg>
        <pc:spChg chg="mod">
          <ac:chgData name="Paloma Silva" userId="d5c0fb29-bbcc-41dc-91e8-0c452504a18d" providerId="ADAL" clId="{78814BF3-3295-4CCD-BABA-45192AD4E777}" dt="2021-07-21T19:11:25.617" v="1948" actId="208"/>
          <ac:spMkLst>
            <pc:docMk/>
            <pc:sldMk cId="3636324380" sldId="1081"/>
            <ac:spMk id="19" creationId="{0B266F30-9B65-42B8-85ED-EDB5B0794AEB}"/>
          </ac:spMkLst>
        </pc:spChg>
        <pc:spChg chg="mod">
          <ac:chgData name="Paloma Silva" userId="d5c0fb29-bbcc-41dc-91e8-0c452504a18d" providerId="ADAL" clId="{78814BF3-3295-4CCD-BABA-45192AD4E777}" dt="2021-07-21T19:11:25.617" v="1948" actId="208"/>
          <ac:spMkLst>
            <pc:docMk/>
            <pc:sldMk cId="3636324380" sldId="1081"/>
            <ac:spMk id="20" creationId="{2B7CF282-809D-4AE9-8975-A04F4EA4BD5D}"/>
          </ac:spMkLst>
        </pc:spChg>
        <pc:spChg chg="mod">
          <ac:chgData name="Paloma Silva" userId="d5c0fb29-bbcc-41dc-91e8-0c452504a18d" providerId="ADAL" clId="{78814BF3-3295-4CCD-BABA-45192AD4E777}" dt="2021-07-21T19:11:25.617" v="1948" actId="208"/>
          <ac:spMkLst>
            <pc:docMk/>
            <pc:sldMk cId="3636324380" sldId="1081"/>
            <ac:spMk id="21" creationId="{5B16E9DF-E01C-40FD-9D13-FEDC2CB839C5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22" creationId="{C822A2E1-74D0-4577-9C2C-1D278B7F3715}"/>
          </ac:spMkLst>
        </pc:spChg>
        <pc:spChg chg="del mod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23" creationId="{B3927CE1-BBBE-41E1-81AF-836E30CF531B}"/>
          </ac:spMkLst>
        </pc:spChg>
        <pc:spChg chg="del mod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24" creationId="{CFB2FCE0-70EA-466F-B73E-F87D2BE283D1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25" creationId="{4F7214C5-6C1A-4ABF-8359-EDF13A75D880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27" creationId="{C098B115-9E21-40AD-A500-A453CD686FB5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28" creationId="{914C7A4A-4B15-4563-A403-B3128FCB9E28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29" creationId="{2BB3EEB9-08B5-4052-94E7-61EE121A8FF8}"/>
          </ac:spMkLst>
        </pc:spChg>
        <pc:spChg chg="del">
          <ac:chgData name="Paloma Silva" userId="d5c0fb29-bbcc-41dc-91e8-0c452504a18d" providerId="ADAL" clId="{78814BF3-3295-4CCD-BABA-45192AD4E777}" dt="2021-07-21T19:13:01.149" v="1995" actId="478"/>
          <ac:spMkLst>
            <pc:docMk/>
            <pc:sldMk cId="3636324380" sldId="1081"/>
            <ac:spMk id="30" creationId="{743B967E-10C8-4419-9B58-F8DE87A475C4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31" creationId="{FB9F96A0-2B8E-4E6D-BE7E-29A40AED04AA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32" creationId="{256BA536-46FE-48D4-9980-2C514DD776ED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33" creationId="{749C9D19-F80E-407A-9B48-A7F551F580B2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34" creationId="{4E32B846-14BD-46BD-8902-128FF8C7CA28}"/>
          </ac:spMkLst>
        </pc:spChg>
        <pc:spChg chg="del">
          <ac:chgData name="Paloma Silva" userId="d5c0fb29-bbcc-41dc-91e8-0c452504a18d" providerId="ADAL" clId="{78814BF3-3295-4CCD-BABA-45192AD4E777}" dt="2021-07-21T19:12:59.158" v="1994" actId="478"/>
          <ac:spMkLst>
            <pc:docMk/>
            <pc:sldMk cId="3636324380" sldId="1081"/>
            <ac:spMk id="35" creationId="{BBE749B8-E9AF-4BB1-8868-66C7D37EA42E}"/>
          </ac:spMkLst>
        </pc:spChg>
      </pc:sldChg>
      <pc:sldChg chg="modSp new del mod modClrScheme chgLayout">
        <pc:chgData name="Paloma Silva" userId="d5c0fb29-bbcc-41dc-91e8-0c452504a18d" providerId="ADAL" clId="{78814BF3-3295-4CCD-BABA-45192AD4E777}" dt="2021-07-28T14:40:37.354" v="2335" actId="47"/>
        <pc:sldMkLst>
          <pc:docMk/>
          <pc:sldMk cId="2790678889" sldId="1082"/>
        </pc:sldMkLst>
        <pc:spChg chg="mod ord">
          <ac:chgData name="Paloma Silva" userId="d5c0fb29-bbcc-41dc-91e8-0c452504a18d" providerId="ADAL" clId="{78814BF3-3295-4CCD-BABA-45192AD4E777}" dt="2021-07-28T14:36:02.003" v="2281" actId="700"/>
          <ac:spMkLst>
            <pc:docMk/>
            <pc:sldMk cId="2790678889" sldId="1082"/>
            <ac:spMk id="2" creationId="{7A532BC9-4EC7-426D-8BB7-33DAE293E1F6}"/>
          </ac:spMkLst>
        </pc:spChg>
      </pc:sldChg>
      <pc:sldChg chg="new">
        <pc:chgData name="Paloma Silva" userId="d5c0fb29-bbcc-41dc-91e8-0c452504a18d" providerId="ADAL" clId="{78814BF3-3295-4CCD-BABA-45192AD4E777}" dt="2021-07-28T14:40:35.070" v="2334" actId="680"/>
        <pc:sldMkLst>
          <pc:docMk/>
          <pc:sldMk cId="3332768359" sldId="1083"/>
        </pc:sldMkLst>
      </pc:sldChg>
      <pc:sldMasterChg chg="modSldLayout sldLayoutOrd">
        <pc:chgData name="Paloma Silva" userId="d5c0fb29-bbcc-41dc-91e8-0c452504a18d" providerId="ADAL" clId="{78814BF3-3295-4CCD-BABA-45192AD4E777}" dt="2021-07-28T14:40:24.127" v="2333" actId="20577"/>
        <pc:sldMasterMkLst>
          <pc:docMk/>
          <pc:sldMasterMk cId="1746623891" sldId="2147483699"/>
        </pc:sldMasterMkLst>
        <pc:sldLayoutChg chg="addSp delSp modSp mod">
          <pc:chgData name="Paloma Silva" userId="d5c0fb29-bbcc-41dc-91e8-0c452504a18d" providerId="ADAL" clId="{78814BF3-3295-4CCD-BABA-45192AD4E777}" dt="2021-07-28T14:30:02.733" v="2188" actId="1076"/>
          <pc:sldLayoutMkLst>
            <pc:docMk/>
            <pc:sldMasterMk cId="1746623891" sldId="2147483699"/>
            <pc:sldLayoutMk cId="1333274930" sldId="2147483701"/>
          </pc:sldLayoutMkLst>
          <pc:spChg chg="del mod">
            <ac:chgData name="Paloma Silva" userId="d5c0fb29-bbcc-41dc-91e8-0c452504a18d" providerId="ADAL" clId="{78814BF3-3295-4CCD-BABA-45192AD4E777}" dt="2021-07-28T14:29:38.040" v="2166" actId="478"/>
            <ac:spMkLst>
              <pc:docMk/>
              <pc:sldMasterMk cId="1746623891" sldId="2147483699"/>
              <pc:sldLayoutMk cId="1333274930" sldId="2147483701"/>
              <ac:spMk id="2" creationId="{00000000-0000-0000-0000-000000000000}"/>
            </ac:spMkLst>
          </pc:spChg>
          <pc:spChg chg="mod">
            <ac:chgData name="Paloma Silva" userId="d5c0fb29-bbcc-41dc-91e8-0c452504a18d" providerId="ADAL" clId="{78814BF3-3295-4CCD-BABA-45192AD4E777}" dt="2021-07-28T14:28:15.198" v="2161" actId="790"/>
            <ac:spMkLst>
              <pc:docMk/>
              <pc:sldMasterMk cId="1746623891" sldId="2147483699"/>
              <pc:sldLayoutMk cId="1333274930" sldId="2147483701"/>
              <ac:spMk id="8" creationId="{00000000-0000-0000-0000-000000000000}"/>
            </ac:spMkLst>
          </pc:spChg>
          <pc:spChg chg="mod">
            <ac:chgData name="Paloma Silva" userId="d5c0fb29-bbcc-41dc-91e8-0c452504a18d" providerId="ADAL" clId="{78814BF3-3295-4CCD-BABA-45192AD4E777}" dt="2021-07-28T14:28:15.198" v="2161" actId="790"/>
            <ac:spMkLst>
              <pc:docMk/>
              <pc:sldMasterMk cId="1746623891" sldId="2147483699"/>
              <pc:sldLayoutMk cId="1333274930" sldId="2147483701"/>
              <ac:spMk id="10" creationId="{00000000-0000-0000-0000-000000000000}"/>
            </ac:spMkLst>
          </pc:spChg>
          <pc:spChg chg="add mod">
            <ac:chgData name="Paloma Silva" userId="d5c0fb29-bbcc-41dc-91e8-0c452504a18d" providerId="ADAL" clId="{78814BF3-3295-4CCD-BABA-45192AD4E777}" dt="2021-07-28T14:28:15.198" v="2161" actId="790"/>
            <ac:spMkLst>
              <pc:docMk/>
              <pc:sldMasterMk cId="1746623891" sldId="2147483699"/>
              <pc:sldLayoutMk cId="1333274930" sldId="2147483701"/>
              <ac:spMk id="16" creationId="{A0127B81-8BC0-47E0-BFC1-E697249755CE}"/>
            </ac:spMkLst>
          </pc:spChg>
          <pc:spChg chg="add mod">
            <ac:chgData name="Paloma Silva" userId="d5c0fb29-bbcc-41dc-91e8-0c452504a18d" providerId="ADAL" clId="{78814BF3-3295-4CCD-BABA-45192AD4E777}" dt="2021-07-28T14:30:02.733" v="2188" actId="1076"/>
            <ac:spMkLst>
              <pc:docMk/>
              <pc:sldMasterMk cId="1746623891" sldId="2147483699"/>
              <pc:sldLayoutMk cId="1333274930" sldId="2147483701"/>
              <ac:spMk id="18" creationId="{2B695698-4F94-4EFF-9F41-C56E7969C397}"/>
            </ac:spMkLst>
          </pc:spChg>
        </pc:sldLayoutChg>
        <pc:sldLayoutChg chg="addSp delSp modSp mod">
          <pc:chgData name="Paloma Silva" userId="d5c0fb29-bbcc-41dc-91e8-0c452504a18d" providerId="ADAL" clId="{78814BF3-3295-4CCD-BABA-45192AD4E777}" dt="2021-07-28T14:33:32.987" v="2261"/>
          <pc:sldLayoutMkLst>
            <pc:docMk/>
            <pc:sldMasterMk cId="1746623891" sldId="2147483699"/>
            <pc:sldLayoutMk cId="3462852386" sldId="2147483706"/>
          </pc:sldLayoutMkLst>
          <pc:spChg chg="add mod">
            <ac:chgData name="Paloma Silva" userId="d5c0fb29-bbcc-41dc-91e8-0c452504a18d" providerId="ADAL" clId="{78814BF3-3295-4CCD-BABA-45192AD4E777}" dt="2021-07-28T14:33:00.442" v="2257" actId="790"/>
            <ac:spMkLst>
              <pc:docMk/>
              <pc:sldMasterMk cId="1746623891" sldId="2147483699"/>
              <pc:sldLayoutMk cId="3462852386" sldId="2147483706"/>
              <ac:spMk id="7" creationId="{218233CC-0233-4242-9F6C-B3655EFC4BA4}"/>
            </ac:spMkLst>
          </pc:spChg>
          <pc:spChg chg="del mod">
            <ac:chgData name="Paloma Silva" userId="d5c0fb29-bbcc-41dc-91e8-0c452504a18d" providerId="ADAL" clId="{78814BF3-3295-4CCD-BABA-45192AD4E777}" dt="2021-07-28T14:32:38.281" v="2252" actId="478"/>
            <ac:spMkLst>
              <pc:docMk/>
              <pc:sldMasterMk cId="1746623891" sldId="2147483699"/>
              <pc:sldLayoutMk cId="3462852386" sldId="2147483706"/>
              <ac:spMk id="8" creationId="{00000000-0000-0000-0000-000000000000}"/>
            </ac:spMkLst>
          </pc:spChg>
          <pc:spChg chg="del">
            <ac:chgData name="Paloma Silva" userId="d5c0fb29-bbcc-41dc-91e8-0c452504a18d" providerId="ADAL" clId="{78814BF3-3295-4CCD-BABA-45192AD4E777}" dt="2021-07-28T14:33:31.994" v="2260" actId="478"/>
            <ac:spMkLst>
              <pc:docMk/>
              <pc:sldMasterMk cId="1746623891" sldId="2147483699"/>
              <pc:sldLayoutMk cId="3462852386" sldId="2147483706"/>
              <ac:spMk id="10" creationId="{00000000-0000-0000-0000-000000000000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11" creationId="{04B670A3-64BC-416E-8E08-DF7D1FC75201}"/>
            </ac:spMkLst>
          </pc:spChg>
          <pc:spChg chg="del">
            <ac:chgData name="Paloma Silva" userId="d5c0fb29-bbcc-41dc-91e8-0c452504a18d" providerId="ADAL" clId="{78814BF3-3295-4CCD-BABA-45192AD4E777}" dt="2021-07-28T14:33:30.075" v="2259" actId="478"/>
            <ac:spMkLst>
              <pc:docMk/>
              <pc:sldMasterMk cId="1746623891" sldId="2147483699"/>
              <pc:sldLayoutMk cId="3462852386" sldId="2147483706"/>
              <ac:spMk id="12" creationId="{00000000-0000-0000-0000-000000000000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13" creationId="{DBB902F4-8904-49B3-8D6D-0ED5BFAC33B5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14" creationId="{97594447-5F3C-4408-853F-FF3D7DCFC21D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15" creationId="{C443986C-C653-49B8-8C78-F35EC4840EED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16" creationId="{3229FDE4-D67F-4D7F-AEFE-CBA178A45D16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17" creationId="{2D60CC42-BBA4-464B-A05D-FEFF7DD744E2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18" creationId="{1DD887AF-EEFB-4B12-B01A-C2F4D4B568D5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19" creationId="{2861A9FC-3444-4550-A671-01A598293888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0" creationId="{8B80E5F2-8A61-4D05-BC1F-A44355D90DC0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1" creationId="{B64973AC-0CBB-44FE-96F5-4F8FF034DC62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2" creationId="{5AB8E352-C82F-425B-BDC8-5673E1F2D130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3" creationId="{4DF56DFC-7C15-4459-8EAA-78BE5A0CDDCC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4" creationId="{0E975DDA-9061-4086-BC7A-D857F2E8642D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5" creationId="{4F5768CA-3203-4F4D-93D8-0EAF6D80CDC1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6" creationId="{128F08D4-9320-4C49-94B4-22F69E3D7979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7" creationId="{6F5C0F3D-C45E-47CD-975F-4264FDC580B0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8" creationId="{94A597AF-2865-4654-A2CB-2400F4DC84DB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29" creationId="{C3C9E48A-2CD7-4A0F-9E67-A48ACAEA130E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0" creationId="{5AA14795-2650-49B9-86C9-3AA37DB13484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1" creationId="{756702A8-A428-440A-A0FE-F153AFF3AF48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2" creationId="{1C5DA302-A7C1-424B-A3B8-24500AA95BE5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3" creationId="{7263D617-416F-48CA-BB05-1964EAEB1065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4" creationId="{B90D3E6D-099F-4E8A-96EF-ED8E01D89734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5" creationId="{D934FD1E-EF13-4927-9C0B-E7CC0E666CF2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6" creationId="{2888B3FE-205C-4C20-9039-3167824B611D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7" creationId="{99FC749C-8AB8-44AD-8486-2BFFD52AEFBF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8" creationId="{9590F7B9-ECB9-4449-92AB-A26B3DEE7506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39" creationId="{7A0E0FDF-8A31-495B-A28B-29020ADDDDFA}"/>
            </ac:spMkLst>
          </pc:spChg>
          <pc:spChg chg="mod">
            <ac:chgData name="Paloma Silva" userId="d5c0fb29-bbcc-41dc-91e8-0c452504a18d" providerId="ADAL" clId="{78814BF3-3295-4CCD-BABA-45192AD4E777}" dt="2021-07-28T14:33:32.987" v="2261"/>
            <ac:spMkLst>
              <pc:docMk/>
              <pc:sldMasterMk cId="1746623891" sldId="2147483699"/>
              <pc:sldLayoutMk cId="3462852386" sldId="2147483706"/>
              <ac:spMk id="40" creationId="{46B06240-8F2C-4484-8763-BFF25C4406B4}"/>
            </ac:spMkLst>
          </pc:spChg>
          <pc:grpChg chg="add mod">
            <ac:chgData name="Paloma Silva" userId="d5c0fb29-bbcc-41dc-91e8-0c452504a18d" providerId="ADAL" clId="{78814BF3-3295-4CCD-BABA-45192AD4E777}" dt="2021-07-28T14:33:32.987" v="2261"/>
            <ac:grpSpMkLst>
              <pc:docMk/>
              <pc:sldMasterMk cId="1746623891" sldId="2147483699"/>
              <pc:sldLayoutMk cId="3462852386" sldId="2147483706"/>
              <ac:grpSpMk id="9" creationId="{3B387FC5-732E-4A97-BFEC-024D332B477F}"/>
            </ac:grpSpMkLst>
          </pc:grpChg>
        </pc:sldLayoutChg>
        <pc:sldLayoutChg chg="addSp delSp modSp mod ord">
          <pc:chgData name="Paloma Silva" userId="d5c0fb29-bbcc-41dc-91e8-0c452504a18d" providerId="ADAL" clId="{78814BF3-3295-4CCD-BABA-45192AD4E777}" dt="2021-07-28T14:40:24.127" v="2333" actId="20577"/>
          <pc:sldLayoutMkLst>
            <pc:docMk/>
            <pc:sldMasterMk cId="1746623891" sldId="2147483699"/>
            <pc:sldLayoutMk cId="2717017525" sldId="2147483711"/>
          </pc:sldLayoutMkLst>
          <pc:spChg chg="add del mod">
            <ac:chgData name="Paloma Silva" userId="d5c0fb29-bbcc-41dc-91e8-0c452504a18d" providerId="ADAL" clId="{78814BF3-3295-4CCD-BABA-45192AD4E777}" dt="2021-07-28T14:35:21.691" v="2279" actId="478"/>
            <ac:spMkLst>
              <pc:docMk/>
              <pc:sldMasterMk cId="1746623891" sldId="2147483699"/>
              <pc:sldLayoutMk cId="2717017525" sldId="2147483711"/>
              <ac:spMk id="2" creationId="{CD16E0DA-97A8-4D1A-9CD1-2DCFC62A8A6F}"/>
            </ac:spMkLst>
          </pc:spChg>
          <pc:spChg chg="add del">
            <ac:chgData name="Paloma Silva" userId="d5c0fb29-bbcc-41dc-91e8-0c452504a18d" providerId="ADAL" clId="{78814BF3-3295-4CCD-BABA-45192AD4E777}" dt="2021-07-28T14:37:47.886" v="2284" actId="11529"/>
            <ac:spMkLst>
              <pc:docMk/>
              <pc:sldMasterMk cId="1746623891" sldId="2147483699"/>
              <pc:sldLayoutMk cId="2717017525" sldId="2147483711"/>
              <ac:spMk id="3" creationId="{23B467F1-4C64-42BE-ACFF-3ABE5DA6BC8B}"/>
            </ac:spMkLst>
          </pc:spChg>
          <pc:spChg chg="add mod">
            <ac:chgData name="Paloma Silva" userId="d5c0fb29-bbcc-41dc-91e8-0c452504a18d" providerId="ADAL" clId="{78814BF3-3295-4CCD-BABA-45192AD4E777}" dt="2021-07-28T14:40:24.127" v="2333" actId="20577"/>
            <ac:spMkLst>
              <pc:docMk/>
              <pc:sldMasterMk cId="1746623891" sldId="2147483699"/>
              <pc:sldLayoutMk cId="2717017525" sldId="2147483711"/>
              <ac:spMk id="4" creationId="{9B2D8E74-2776-4212-8BAB-2FC4A908613E}"/>
            </ac:spMkLst>
          </pc:spChg>
          <pc:spChg chg="del">
            <ac:chgData name="Paloma Silva" userId="d5c0fb29-bbcc-41dc-91e8-0c452504a18d" providerId="ADAL" clId="{78814BF3-3295-4CCD-BABA-45192AD4E777}" dt="2021-07-28T14:34:25.292" v="2269" actId="478"/>
            <ac:spMkLst>
              <pc:docMk/>
              <pc:sldMasterMk cId="1746623891" sldId="2147483699"/>
              <pc:sldLayoutMk cId="2717017525" sldId="2147483711"/>
              <ac:spMk id="7" creationId="{00000000-0000-0000-0000-000000000000}"/>
            </ac:spMkLst>
          </pc:spChg>
          <pc:spChg chg="del">
            <ac:chgData name="Paloma Silva" userId="d5c0fb29-bbcc-41dc-91e8-0c452504a18d" providerId="ADAL" clId="{78814BF3-3295-4CCD-BABA-45192AD4E777}" dt="2021-07-28T14:34:26.620" v="2270" actId="478"/>
            <ac:spMkLst>
              <pc:docMk/>
              <pc:sldMasterMk cId="1746623891" sldId="2147483699"/>
              <pc:sldLayoutMk cId="2717017525" sldId="2147483711"/>
              <ac:spMk id="8" creationId="{00000000-0000-0000-0000-000000000000}"/>
            </ac:spMkLst>
          </pc:spChg>
          <pc:spChg chg="del">
            <ac:chgData name="Paloma Silva" userId="d5c0fb29-bbcc-41dc-91e8-0c452504a18d" providerId="ADAL" clId="{78814BF3-3295-4CCD-BABA-45192AD4E777}" dt="2021-07-28T14:34:19.756" v="2266" actId="478"/>
            <ac:spMkLst>
              <pc:docMk/>
              <pc:sldMasterMk cId="1746623891" sldId="2147483699"/>
              <pc:sldLayoutMk cId="2717017525" sldId="2147483711"/>
              <ac:spMk id="9" creationId="{00000000-0000-0000-0000-000000000000}"/>
            </ac:spMkLst>
          </pc:spChg>
          <pc:spChg chg="del">
            <ac:chgData name="Paloma Silva" userId="d5c0fb29-bbcc-41dc-91e8-0c452504a18d" providerId="ADAL" clId="{78814BF3-3295-4CCD-BABA-45192AD4E777}" dt="2021-07-28T14:34:24.045" v="2268" actId="478"/>
            <ac:spMkLst>
              <pc:docMk/>
              <pc:sldMasterMk cId="1746623891" sldId="2147483699"/>
              <pc:sldLayoutMk cId="2717017525" sldId="2147483711"/>
              <ac:spMk id="10" creationId="{00000000-0000-0000-0000-000000000000}"/>
            </ac:spMkLst>
          </pc:spChg>
          <pc:spChg chg="add mod">
            <ac:chgData name="Paloma Silva" userId="d5c0fb29-bbcc-41dc-91e8-0c452504a18d" providerId="ADAL" clId="{78814BF3-3295-4CCD-BABA-45192AD4E777}" dt="2021-07-28T14:37:14.509" v="2283" actId="6549"/>
            <ac:spMkLst>
              <pc:docMk/>
              <pc:sldMasterMk cId="1746623891" sldId="2147483699"/>
              <pc:sldLayoutMk cId="2717017525" sldId="2147483711"/>
              <ac:spMk id="11" creationId="{0DD64B7B-9DF0-450D-8D20-A63F0B637EB6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13" creationId="{406C3B87-4FD1-4B5C-89F0-6C87EAC7CBE4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14" creationId="{41C448C2-09A5-4970-BFB7-DBE087C48033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15" creationId="{5BF5AE3F-98C4-44A4-9F1F-92B6806A3898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16" creationId="{BC87AFDD-8710-4F31-86CE-5E188D12D139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17" creationId="{5A55895F-0B1D-489B-878D-A45070C42DF5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18" creationId="{E6ED5046-E07A-49AB-9970-64C37172AFDA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19" creationId="{70A4AD31-98F1-49A6-A95F-96AF64A97705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20" creationId="{9503A8E7-756F-43A6-B59B-CF0839D3E178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21" creationId="{D6CC2E74-FBBF-4535-8433-7DF9FBA22717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22" creationId="{BBEBEB8C-0D12-48BC-BBA0-DC1A84D61EAD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23" creationId="{A324F606-10B4-40FA-BAB4-DE980EC58B03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24" creationId="{0F387AF8-805A-4F89-AFDD-134D5EAA66DB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25" creationId="{10D3806D-C82B-4E46-A0E7-EF1006BD8CC0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26" creationId="{91A5D758-A43B-436D-A57F-D2765D304B5E}"/>
            </ac:spMkLst>
          </pc:spChg>
          <pc:spChg chg="mod">
            <ac:chgData name="Paloma Silva" userId="d5c0fb29-bbcc-41dc-91e8-0c452504a18d" providerId="ADAL" clId="{78814BF3-3295-4CCD-BABA-45192AD4E777}" dt="2021-07-28T14:34:59.370" v="2274"/>
            <ac:spMkLst>
              <pc:docMk/>
              <pc:sldMasterMk cId="1746623891" sldId="2147483699"/>
              <pc:sldLayoutMk cId="2717017525" sldId="2147483711"/>
              <ac:spMk id="27" creationId="{0321905A-9134-4B63-AECE-BFA96E557895}"/>
            </ac:spMkLst>
          </pc:spChg>
          <pc:spChg chg="add mod">
            <ac:chgData name="Paloma Silva" userId="d5c0fb29-bbcc-41dc-91e8-0c452504a18d" providerId="ADAL" clId="{78814BF3-3295-4CCD-BABA-45192AD4E777}" dt="2021-07-28T14:40:20.707" v="2332" actId="20577"/>
            <ac:spMkLst>
              <pc:docMk/>
              <pc:sldMasterMk cId="1746623891" sldId="2147483699"/>
              <pc:sldLayoutMk cId="2717017525" sldId="2147483711"/>
              <ac:spMk id="28" creationId="{ED3232C2-CCC5-448A-8BB6-D4D492BFABAB}"/>
            </ac:spMkLst>
          </pc:spChg>
          <pc:spChg chg="add mod">
            <ac:chgData name="Paloma Silva" userId="d5c0fb29-bbcc-41dc-91e8-0c452504a18d" providerId="ADAL" clId="{78814BF3-3295-4CCD-BABA-45192AD4E777}" dt="2021-07-28T14:38:40.112" v="2293" actId="14100"/>
            <ac:spMkLst>
              <pc:docMk/>
              <pc:sldMasterMk cId="1746623891" sldId="2147483699"/>
              <pc:sldLayoutMk cId="2717017525" sldId="2147483711"/>
              <ac:spMk id="29" creationId="{72D011DD-EA71-4FA8-83C8-D8163A34BD26}"/>
            </ac:spMkLst>
          </pc:spChg>
          <pc:spChg chg="add mod">
            <ac:chgData name="Paloma Silva" userId="d5c0fb29-bbcc-41dc-91e8-0c452504a18d" providerId="ADAL" clId="{78814BF3-3295-4CCD-BABA-45192AD4E777}" dt="2021-07-28T14:38:44.809" v="2295" actId="1076"/>
            <ac:spMkLst>
              <pc:docMk/>
              <pc:sldMasterMk cId="1746623891" sldId="2147483699"/>
              <pc:sldLayoutMk cId="2717017525" sldId="2147483711"/>
              <ac:spMk id="30" creationId="{10B70E0C-6739-4DE8-BAE6-472A555358C3}"/>
            </ac:spMkLst>
          </pc:spChg>
          <pc:spChg chg="add mod">
            <ac:chgData name="Paloma Silva" userId="d5c0fb29-bbcc-41dc-91e8-0c452504a18d" providerId="ADAL" clId="{78814BF3-3295-4CCD-BABA-45192AD4E777}" dt="2021-07-28T14:38:52.193" v="2297" actId="1076"/>
            <ac:spMkLst>
              <pc:docMk/>
              <pc:sldMasterMk cId="1746623891" sldId="2147483699"/>
              <pc:sldLayoutMk cId="2717017525" sldId="2147483711"/>
              <ac:spMk id="31" creationId="{4607D6CB-BC92-4687-AA02-173EA8DFB752}"/>
            </ac:spMkLst>
          </pc:spChg>
          <pc:spChg chg="add mod">
            <ac:chgData name="Paloma Silva" userId="d5c0fb29-bbcc-41dc-91e8-0c452504a18d" providerId="ADAL" clId="{78814BF3-3295-4CCD-BABA-45192AD4E777}" dt="2021-07-28T14:38:57.066" v="2299" actId="1076"/>
            <ac:spMkLst>
              <pc:docMk/>
              <pc:sldMasterMk cId="1746623891" sldId="2147483699"/>
              <pc:sldLayoutMk cId="2717017525" sldId="2147483711"/>
              <ac:spMk id="32" creationId="{30234906-52C5-438B-8FF3-0CB0FBE4BA22}"/>
            </ac:spMkLst>
          </pc:spChg>
          <pc:spChg chg="add mod">
            <ac:chgData name="Paloma Silva" userId="d5c0fb29-bbcc-41dc-91e8-0c452504a18d" providerId="ADAL" clId="{78814BF3-3295-4CCD-BABA-45192AD4E777}" dt="2021-07-28T14:39:05.355" v="2301" actId="1076"/>
            <ac:spMkLst>
              <pc:docMk/>
              <pc:sldMasterMk cId="1746623891" sldId="2147483699"/>
              <pc:sldLayoutMk cId="2717017525" sldId="2147483711"/>
              <ac:spMk id="33" creationId="{7D365617-E343-490F-8902-384D0D4BBC55}"/>
            </ac:spMkLst>
          </pc:spChg>
          <pc:spChg chg="add mod">
            <ac:chgData name="Paloma Silva" userId="d5c0fb29-bbcc-41dc-91e8-0c452504a18d" providerId="ADAL" clId="{78814BF3-3295-4CCD-BABA-45192AD4E777}" dt="2021-07-28T14:39:54.065" v="2312" actId="1076"/>
            <ac:spMkLst>
              <pc:docMk/>
              <pc:sldMasterMk cId="1746623891" sldId="2147483699"/>
              <pc:sldLayoutMk cId="2717017525" sldId="2147483711"/>
              <ac:spMk id="34" creationId="{BA87E619-2BC8-4C18-94A2-0F832C0F5C1F}"/>
            </ac:spMkLst>
          </pc:spChg>
          <pc:spChg chg="add mod">
            <ac:chgData name="Paloma Silva" userId="d5c0fb29-bbcc-41dc-91e8-0c452504a18d" providerId="ADAL" clId="{78814BF3-3295-4CCD-BABA-45192AD4E777}" dt="2021-07-28T14:39:46.289" v="2311" actId="1076"/>
            <ac:spMkLst>
              <pc:docMk/>
              <pc:sldMasterMk cId="1746623891" sldId="2147483699"/>
              <pc:sldLayoutMk cId="2717017525" sldId="2147483711"/>
              <ac:spMk id="35" creationId="{25D8FD7F-F652-41E5-9107-A4010C21791A}"/>
            </ac:spMkLst>
          </pc:spChg>
          <pc:spChg chg="add mod">
            <ac:chgData name="Paloma Silva" userId="d5c0fb29-bbcc-41dc-91e8-0c452504a18d" providerId="ADAL" clId="{78814BF3-3295-4CCD-BABA-45192AD4E777}" dt="2021-07-28T14:39:54.065" v="2312" actId="1076"/>
            <ac:spMkLst>
              <pc:docMk/>
              <pc:sldMasterMk cId="1746623891" sldId="2147483699"/>
              <pc:sldLayoutMk cId="2717017525" sldId="2147483711"/>
              <ac:spMk id="36" creationId="{2D3058D0-38F5-478C-A260-EEEDA7353AD3}"/>
            </ac:spMkLst>
          </pc:spChg>
          <pc:spChg chg="add mod">
            <ac:chgData name="Paloma Silva" userId="d5c0fb29-bbcc-41dc-91e8-0c452504a18d" providerId="ADAL" clId="{78814BF3-3295-4CCD-BABA-45192AD4E777}" dt="2021-07-28T14:39:46.289" v="2311" actId="1076"/>
            <ac:spMkLst>
              <pc:docMk/>
              <pc:sldMasterMk cId="1746623891" sldId="2147483699"/>
              <pc:sldLayoutMk cId="2717017525" sldId="2147483711"/>
              <ac:spMk id="37" creationId="{1545B0E7-4EF7-4382-B6B9-11DA8405A688}"/>
            </ac:spMkLst>
          </pc:spChg>
          <pc:spChg chg="add mod">
            <ac:chgData name="Paloma Silva" userId="d5c0fb29-bbcc-41dc-91e8-0c452504a18d" providerId="ADAL" clId="{78814BF3-3295-4CCD-BABA-45192AD4E777}" dt="2021-07-28T14:40:01.763" v="2314" actId="1076"/>
            <ac:spMkLst>
              <pc:docMk/>
              <pc:sldMasterMk cId="1746623891" sldId="2147483699"/>
              <pc:sldLayoutMk cId="2717017525" sldId="2147483711"/>
              <ac:spMk id="38" creationId="{74E546A2-44E5-4EC6-AC24-ECB345A26762}"/>
            </ac:spMkLst>
          </pc:spChg>
          <pc:spChg chg="add mod">
            <ac:chgData name="Paloma Silva" userId="d5c0fb29-bbcc-41dc-91e8-0c452504a18d" providerId="ADAL" clId="{78814BF3-3295-4CCD-BABA-45192AD4E777}" dt="2021-07-28T14:40:06.819" v="2316" actId="1076"/>
            <ac:spMkLst>
              <pc:docMk/>
              <pc:sldMasterMk cId="1746623891" sldId="2147483699"/>
              <pc:sldLayoutMk cId="2717017525" sldId="2147483711"/>
              <ac:spMk id="39" creationId="{D29928E4-43F8-49E3-98C2-31DF0641240D}"/>
            </ac:spMkLst>
          </pc:spChg>
          <pc:spChg chg="add mod">
            <ac:chgData name="Paloma Silva" userId="d5c0fb29-bbcc-41dc-91e8-0c452504a18d" providerId="ADAL" clId="{78814BF3-3295-4CCD-BABA-45192AD4E777}" dt="2021-07-28T14:40:11.971" v="2318" actId="1076"/>
            <ac:spMkLst>
              <pc:docMk/>
              <pc:sldMasterMk cId="1746623891" sldId="2147483699"/>
              <pc:sldLayoutMk cId="2717017525" sldId="2147483711"/>
              <ac:spMk id="40" creationId="{87AAD057-38AD-4B4A-A44D-83E93A72D8D4}"/>
            </ac:spMkLst>
          </pc:spChg>
          <pc:grpChg chg="add mod">
            <ac:chgData name="Paloma Silva" userId="d5c0fb29-bbcc-41dc-91e8-0c452504a18d" providerId="ADAL" clId="{78814BF3-3295-4CCD-BABA-45192AD4E777}" dt="2021-07-28T14:34:59.370" v="2274"/>
            <ac:grpSpMkLst>
              <pc:docMk/>
              <pc:sldMasterMk cId="1746623891" sldId="2147483699"/>
              <pc:sldLayoutMk cId="2717017525" sldId="2147483711"/>
              <ac:grpSpMk id="12" creationId="{EA6FB17C-7D5B-4F9D-BB88-D3555EF22708}"/>
            </ac:grpSpMkLst>
          </pc:gr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A44A40F2-E951-40F6-B6BF-E913720CEBC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9800962F-17DE-4577-925E-200AEEB61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B77399D0-6320-47BD-B131-FB264AE3E896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7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708FD262-E565-4355-B2F2-50612D7FC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d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d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d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d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d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880000"/>
            <a:ext cx="5760000" cy="9720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010800" y="0"/>
            <a:ext cx="9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3996000"/>
            <a:ext cx="576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 b="0" i="0" baseline="0">
                <a:solidFill>
                  <a:srgbClr val="5C6670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4392000"/>
            <a:ext cx="576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5C6670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/>
              <a:t>Location  / day / month /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92153"/>
            <a:ext cx="2617336" cy="707455"/>
          </a:xfrm>
          <a:prstGeom prst="rect">
            <a:avLst/>
          </a:prstGeom>
        </p:spPr>
      </p:pic>
      <p:sp>
        <p:nvSpPr>
          <p:cNvPr id="11" name="Text Placeholder 9"/>
          <p:cNvSpPr txBox="1">
            <a:spLocks/>
          </p:cNvSpPr>
          <p:nvPr userDrawn="1"/>
        </p:nvSpPr>
        <p:spPr>
          <a:xfrm>
            <a:off x="367618" y="6392717"/>
            <a:ext cx="9201600" cy="20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buFont typeface="Arial" pitchFamily="34" charset="0"/>
              <a:buNone/>
              <a:tabLst/>
              <a:defRPr sz="1000" b="1" i="0" kern="1200" baseline="0">
                <a:solidFill>
                  <a:srgbClr val="5C667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8750" indent="-158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381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03238" indent="-1508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800">
                <a:solidFill>
                  <a:schemeClr val="accent1"/>
                </a:solidFill>
              </a:rPr>
              <a:t>STRICTLY CONFIDENTIAL</a:t>
            </a:r>
            <a:br>
              <a:rPr lang="fr-FR" sz="800">
                <a:solidFill>
                  <a:schemeClr val="accent1"/>
                </a:solidFill>
              </a:rPr>
            </a:br>
            <a:r>
              <a:rPr lang="fr-FR" sz="800">
                <a:solidFill>
                  <a:schemeClr val="accent1"/>
                </a:solidFill>
              </a:rPr>
              <a:t>Instituto Louis Dreyfus Support</a:t>
            </a:r>
          </a:p>
          <a:p>
            <a:pPr algn="ctr">
              <a:lnSpc>
                <a:spcPct val="100000"/>
              </a:lnSpc>
            </a:pPr>
            <a:r>
              <a:rPr lang="fr-FR" sz="800" b="0">
                <a:solidFill>
                  <a:schemeClr val="accent1"/>
                </a:solidFill>
              </a:rPr>
              <a:t>Louis Dreyfus Foundation 2019</a:t>
            </a:r>
            <a:endParaRPr lang="en-US" sz="8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7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Breaker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92153"/>
            <a:ext cx="2617336" cy="707455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 userDrawn="1"/>
        </p:nvSpPr>
        <p:spPr>
          <a:xfrm>
            <a:off x="367618" y="6523732"/>
            <a:ext cx="9201600" cy="20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buFont typeface="Arial" pitchFamily="34" charset="0"/>
              <a:buNone/>
              <a:tabLst/>
              <a:defRPr sz="1000" b="1" i="0" kern="1200" baseline="0">
                <a:solidFill>
                  <a:srgbClr val="5C667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8750" indent="-158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381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03238" indent="-1508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800">
                <a:solidFill>
                  <a:schemeClr val="accent1"/>
                </a:solidFill>
              </a:rPr>
              <a:t>STRICTLY CONFIDENTIAL</a:t>
            </a:r>
            <a:br>
              <a:rPr lang="fr-FR" sz="800">
                <a:solidFill>
                  <a:schemeClr val="accent1"/>
                </a:solidFill>
              </a:rPr>
            </a:br>
            <a:r>
              <a:rPr lang="fr-FR" sz="800" b="0">
                <a:solidFill>
                  <a:schemeClr val="accent1"/>
                </a:solidFill>
              </a:rPr>
              <a:t>Louis Dreyfus </a:t>
            </a:r>
            <a:r>
              <a:rPr lang="fr-FR" sz="800" b="0" err="1">
                <a:solidFill>
                  <a:schemeClr val="accent1"/>
                </a:solidFill>
              </a:rPr>
              <a:t>Foundation</a:t>
            </a:r>
            <a:r>
              <a:rPr lang="fr-FR" sz="800" b="0">
                <a:solidFill>
                  <a:schemeClr val="accent1"/>
                </a:solidFill>
              </a:rPr>
              <a:t> 2017</a:t>
            </a:r>
            <a:endParaRPr lang="en-US" sz="800" b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3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98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582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40000" y="2920998"/>
            <a:ext cx="1584000" cy="1584000"/>
          </a:xfrm>
          <a:prstGeom prst="rect">
            <a:avLst/>
          </a:prstGeom>
          <a:solidFill>
            <a:srgbClr val="7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5729967" y="4737798"/>
            <a:ext cx="1584000" cy="1584000"/>
          </a:xfrm>
          <a:prstGeom prst="rect">
            <a:avLst/>
          </a:prstGeom>
          <a:solidFill>
            <a:srgbClr val="66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4000" y="3073398"/>
            <a:ext cx="6480000" cy="3096000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6225" y="3315002"/>
            <a:ext cx="5725649" cy="1112798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algn="ctr"/>
            <a:br>
              <a:rPr lang="pt-B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89050" y="4580200"/>
            <a:ext cx="540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800" b="0" i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89300" y="4950800"/>
            <a:ext cx="540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FFFFFF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96670" y="779303"/>
            <a:ext cx="24130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00" y="777146"/>
            <a:ext cx="2584208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3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582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df-ppt-cover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40000" y="2920998"/>
            <a:ext cx="1584000" cy="1584000"/>
          </a:xfrm>
          <a:prstGeom prst="rect">
            <a:avLst/>
          </a:prstGeom>
          <a:solidFill>
            <a:srgbClr val="7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5729967" y="4737798"/>
            <a:ext cx="1584000" cy="1584000"/>
          </a:xfrm>
          <a:prstGeom prst="rect">
            <a:avLst/>
          </a:prstGeom>
          <a:solidFill>
            <a:srgbClr val="66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4000" y="3073398"/>
            <a:ext cx="6480000" cy="3096000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EAC3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89050" y="4796100"/>
            <a:ext cx="540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800" b="0" i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pt-BR" noProof="0"/>
              <a:t>[nome da instituição proponente]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89300" y="5166700"/>
            <a:ext cx="540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FFFFFF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pt-BR" noProof="0"/>
              <a:t>Local  / dia / mês / ano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40000" y="1604931"/>
            <a:ext cx="2413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00" y="834964"/>
            <a:ext cx="2584208" cy="698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127B81-8BC0-47E0-BFC1-E697249755CE}"/>
              </a:ext>
            </a:extLst>
          </p:cNvPr>
          <p:cNvSpPr txBox="1"/>
          <p:nvPr userDrawn="1"/>
        </p:nvSpPr>
        <p:spPr>
          <a:xfrm>
            <a:off x="1292225" y="4193968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Edital Instituto Louis Dreyfus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95698-4F94-4EFF-9F41-C56E7969C397}"/>
              </a:ext>
            </a:extLst>
          </p:cNvPr>
          <p:cNvSpPr txBox="1"/>
          <p:nvPr userDrawn="1"/>
        </p:nvSpPr>
        <p:spPr>
          <a:xfrm>
            <a:off x="1289050" y="3657766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Resumo de Projeto</a:t>
            </a:r>
          </a:p>
        </p:txBody>
      </p:sp>
    </p:spTree>
    <p:extLst>
      <p:ext uri="{BB962C8B-B14F-4D97-AF65-F5344CB8AC3E}">
        <p14:creationId xmlns:p14="http://schemas.microsoft.com/office/powerpoint/2010/main" val="133327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582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df-ppt-cover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40000" y="2920998"/>
            <a:ext cx="1584000" cy="1584000"/>
          </a:xfrm>
          <a:prstGeom prst="rect">
            <a:avLst/>
          </a:prstGeom>
          <a:solidFill>
            <a:srgbClr val="7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5729967" y="4737798"/>
            <a:ext cx="1584000" cy="1584000"/>
          </a:xfrm>
          <a:prstGeom prst="rect">
            <a:avLst/>
          </a:prstGeom>
          <a:solidFill>
            <a:srgbClr val="66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4000" y="3073398"/>
            <a:ext cx="6480000" cy="3096000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300" y="3680100"/>
            <a:ext cx="5400000" cy="972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Two line heading </a:t>
            </a:r>
            <a:br>
              <a:rPr lang="en-US"/>
            </a:br>
            <a:r>
              <a:rPr lang="en-US"/>
              <a:t>32pt Regular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89050" y="4796100"/>
            <a:ext cx="540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800" b="0" i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89300" y="5166700"/>
            <a:ext cx="540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FFFFFF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/>
              <a:t>Location  / day / month / year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14400" y="505392"/>
            <a:ext cx="2413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505392"/>
            <a:ext cx="2617336" cy="7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582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40000" y="2920998"/>
            <a:ext cx="1584000" cy="1584000"/>
          </a:xfrm>
          <a:prstGeom prst="rect">
            <a:avLst/>
          </a:prstGeom>
          <a:solidFill>
            <a:srgbClr val="7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5729967" y="4737798"/>
            <a:ext cx="1584000" cy="1584000"/>
          </a:xfrm>
          <a:prstGeom prst="rect">
            <a:avLst/>
          </a:prstGeom>
          <a:solidFill>
            <a:srgbClr val="66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4000" y="3073398"/>
            <a:ext cx="6480000" cy="3096000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300" y="3680100"/>
            <a:ext cx="5400000" cy="972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Two line heading </a:t>
            </a:r>
            <a:br>
              <a:rPr lang="en-US"/>
            </a:br>
            <a:r>
              <a:rPr lang="en-US"/>
              <a:t>32pt Regular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89050" y="4796100"/>
            <a:ext cx="540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800" b="0" i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89300" y="5166700"/>
            <a:ext cx="540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FFFFFF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/>
              <a:t>Location  / day / month / year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96670" y="779303"/>
            <a:ext cx="2413000" cy="698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00" y="777146"/>
            <a:ext cx="2584208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582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df-ppt-cover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40000" y="2920998"/>
            <a:ext cx="1584000" cy="1584000"/>
          </a:xfrm>
          <a:prstGeom prst="rect">
            <a:avLst/>
          </a:prstGeom>
          <a:solidFill>
            <a:srgbClr val="7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5729967" y="4737798"/>
            <a:ext cx="1584000" cy="1584000"/>
          </a:xfrm>
          <a:prstGeom prst="rect">
            <a:avLst/>
          </a:prstGeom>
          <a:solidFill>
            <a:srgbClr val="66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4000" y="3073398"/>
            <a:ext cx="6480000" cy="3096000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300" y="3972200"/>
            <a:ext cx="5400000" cy="7522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One line heading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89050" y="4580200"/>
            <a:ext cx="540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800" b="0" i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89300" y="4950800"/>
            <a:ext cx="540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FFFFFF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/>
              <a:t>Location  / day / month / year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90141" y="1172798"/>
            <a:ext cx="24130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41" y="671148"/>
            <a:ext cx="2584208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1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582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df-ppt-cover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40000" y="2920998"/>
            <a:ext cx="1584000" cy="1584000"/>
          </a:xfrm>
          <a:prstGeom prst="rect">
            <a:avLst/>
          </a:prstGeom>
          <a:solidFill>
            <a:srgbClr val="7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5729967" y="4737798"/>
            <a:ext cx="1584000" cy="1584000"/>
          </a:xfrm>
          <a:prstGeom prst="rect">
            <a:avLst/>
          </a:prstGeom>
          <a:solidFill>
            <a:srgbClr val="66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4000" y="3073398"/>
            <a:ext cx="6480000" cy="3096000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300" y="3972200"/>
            <a:ext cx="5400000" cy="7522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One line heading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89050" y="4580200"/>
            <a:ext cx="540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800" b="0" i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89300" y="4950800"/>
            <a:ext cx="540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FFFFFF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/>
              <a:t>Location  / day / month / year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14400" y="505392"/>
            <a:ext cx="2413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505392"/>
            <a:ext cx="2617336" cy="7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2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233CC-0233-4242-9F6C-B3655EFC4BA4}"/>
              </a:ext>
            </a:extLst>
          </p:cNvPr>
          <p:cNvSpPr txBox="1"/>
          <p:nvPr userDrawn="1"/>
        </p:nvSpPr>
        <p:spPr>
          <a:xfrm>
            <a:off x="367200" y="218458"/>
            <a:ext cx="852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noProof="0">
                <a:solidFill>
                  <a:srgbClr val="582C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Resumo de Projeto </a:t>
            </a:r>
            <a:r>
              <a:rPr lang="pt-BR" sz="1800" noProof="0">
                <a:solidFill>
                  <a:srgbClr val="582C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(detalhes de preenchimento)</a:t>
            </a:r>
            <a:endParaRPr lang="pt-BR" sz="2000" noProof="0">
              <a:solidFill>
                <a:srgbClr val="582C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387FC5-732E-4A97-BFEC-024D332B477F}"/>
              </a:ext>
            </a:extLst>
          </p:cNvPr>
          <p:cNvGrpSpPr/>
          <p:nvPr userDrawn="1"/>
        </p:nvGrpSpPr>
        <p:grpSpPr>
          <a:xfrm>
            <a:off x="154004" y="1155032"/>
            <a:ext cx="9606013" cy="5325180"/>
            <a:chOff x="154004" y="1155032"/>
            <a:chExt cx="9606013" cy="53251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B670A3-64BC-416E-8E08-DF7D1FC75201}"/>
                </a:ext>
              </a:extLst>
            </p:cNvPr>
            <p:cNvSpPr/>
            <p:nvPr/>
          </p:nvSpPr>
          <p:spPr>
            <a:xfrm>
              <a:off x="154004" y="1155032"/>
              <a:ext cx="9606013" cy="53203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B902F4-8904-49B3-8D6D-0ED5BFAC33B5}"/>
                </a:ext>
              </a:extLst>
            </p:cNvPr>
            <p:cNvSpPr/>
            <p:nvPr/>
          </p:nvSpPr>
          <p:spPr>
            <a:xfrm>
              <a:off x="154004" y="1155032"/>
              <a:ext cx="3878981" cy="7507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NOME DO PROJETO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594447-5F3C-4408-853F-FF3D7DCFC21D}"/>
                </a:ext>
              </a:extLst>
            </p:cNvPr>
            <p:cNvSpPr/>
            <p:nvPr/>
          </p:nvSpPr>
          <p:spPr>
            <a:xfrm>
              <a:off x="4028174" y="1155032"/>
              <a:ext cx="5731843" cy="7507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CONTEXTUALIZAÇÃO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43986C-C653-49B8-8C78-F35EC4840EED}"/>
                </a:ext>
              </a:extLst>
            </p:cNvPr>
            <p:cNvSpPr/>
            <p:nvPr/>
          </p:nvSpPr>
          <p:spPr>
            <a:xfrm>
              <a:off x="154004" y="1905802"/>
              <a:ext cx="1944303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PROBLEMA REAL </a:t>
              </a:r>
              <a:r>
                <a:rPr lang="pt-BR" sz="7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(justificativa)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29FDE4-D67F-4D7F-AEFE-CBA178A45D16}"/>
                </a:ext>
              </a:extLst>
            </p:cNvPr>
            <p:cNvSpPr/>
            <p:nvPr/>
          </p:nvSpPr>
          <p:spPr>
            <a:xfrm>
              <a:off x="154004" y="3429001"/>
              <a:ext cx="1944303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OBJETIVOS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0CC42-BBA4-464B-A05D-FEFF7DD744E2}"/>
                </a:ext>
              </a:extLst>
            </p:cNvPr>
            <p:cNvSpPr/>
            <p:nvPr/>
          </p:nvSpPr>
          <p:spPr>
            <a:xfrm>
              <a:off x="154004" y="4952200"/>
              <a:ext cx="1944303" cy="152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RESULTADOS </a:t>
              </a:r>
              <a:r>
                <a:rPr lang="pt-BR" sz="7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(benefícios)</a:t>
              </a:r>
              <a:endParaRPr lang="en-US" sz="7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887AF-EEFB-4B12-B01A-C2F4D4B568D5}"/>
                </a:ext>
              </a:extLst>
            </p:cNvPr>
            <p:cNvSpPr/>
            <p:nvPr/>
          </p:nvSpPr>
          <p:spPr>
            <a:xfrm>
              <a:off x="2083872" y="1905802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ENTREGAS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61A9FC-3444-4550-A671-01A598293888}"/>
                </a:ext>
              </a:extLst>
            </p:cNvPr>
            <p:cNvSpPr/>
            <p:nvPr/>
          </p:nvSpPr>
          <p:spPr>
            <a:xfrm>
              <a:off x="2083871" y="4179770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PESSOAS E RESPONSABILIDADES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80E5F2-8A61-4D05-BC1F-A44355D90DC0}"/>
                </a:ext>
              </a:extLst>
            </p:cNvPr>
            <p:cNvSpPr/>
            <p:nvPr/>
          </p:nvSpPr>
          <p:spPr>
            <a:xfrm>
              <a:off x="4037799" y="1905802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FRAQUEZAS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64973AC-0CBB-44FE-96F5-4F8FF034DC62}"/>
                </a:ext>
              </a:extLst>
            </p:cNvPr>
            <p:cNvSpPr/>
            <p:nvPr/>
          </p:nvSpPr>
          <p:spPr>
            <a:xfrm>
              <a:off x="4047423" y="4179770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AÇÕES PLANEJADAS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B8E352-C82F-425B-BDC8-5673E1F2D130}"/>
                </a:ext>
              </a:extLst>
            </p:cNvPr>
            <p:cNvSpPr/>
            <p:nvPr/>
          </p:nvSpPr>
          <p:spPr>
            <a:xfrm>
              <a:off x="5986914" y="1905802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RISCOS / AMEAÇAS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F56DFC-7C15-4459-8EAA-78BE5A0CDDCC}"/>
                </a:ext>
              </a:extLst>
            </p:cNvPr>
            <p:cNvSpPr/>
            <p:nvPr/>
          </p:nvSpPr>
          <p:spPr>
            <a:xfrm>
              <a:off x="5996538" y="4179770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COMUNICAÇÃO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975DDA-9061-4086-BC7A-D857F2E8642D}"/>
                </a:ext>
              </a:extLst>
            </p:cNvPr>
            <p:cNvSpPr/>
            <p:nvPr/>
          </p:nvSpPr>
          <p:spPr>
            <a:xfrm>
              <a:off x="7931217" y="1905802"/>
              <a:ext cx="1828800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CUSTOS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5768CA-3203-4F4D-93D8-0EAF6D80CDC1}"/>
                </a:ext>
              </a:extLst>
            </p:cNvPr>
            <p:cNvSpPr/>
            <p:nvPr/>
          </p:nvSpPr>
          <p:spPr>
            <a:xfrm>
              <a:off x="7931217" y="3429001"/>
              <a:ext cx="1828800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BENEFICIÁRIOS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8F08D4-9320-4C49-94B4-22F69E3D7979}"/>
                </a:ext>
              </a:extLst>
            </p:cNvPr>
            <p:cNvSpPr/>
            <p:nvPr/>
          </p:nvSpPr>
          <p:spPr>
            <a:xfrm>
              <a:off x="7931217" y="4952200"/>
              <a:ext cx="1828800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CONTRAPARTIDAS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5C0F3D-C45E-47CD-975F-4264FDC580B0}"/>
                </a:ext>
              </a:extLst>
            </p:cNvPr>
            <p:cNvSpPr txBox="1"/>
            <p:nvPr/>
          </p:nvSpPr>
          <p:spPr>
            <a:xfrm>
              <a:off x="367199" y="1461713"/>
              <a:ext cx="3511781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Nome de impacto que reflita o objetivo principal do projeto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A597AF-2865-4654-A2CB-2400F4DC84DB}"/>
                </a:ext>
              </a:extLst>
            </p:cNvPr>
            <p:cNvSpPr txBox="1"/>
            <p:nvPr/>
          </p:nvSpPr>
          <p:spPr>
            <a:xfrm>
              <a:off x="275420" y="2284730"/>
              <a:ext cx="1699364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Quais problemas estamos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atacando com o projeto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C9E48A-2CD7-4A0F-9E67-A48ACAEA130E}"/>
                </a:ext>
              </a:extLst>
            </p:cNvPr>
            <p:cNvSpPr txBox="1"/>
            <p:nvPr/>
          </p:nvSpPr>
          <p:spPr>
            <a:xfrm>
              <a:off x="275419" y="3806791"/>
              <a:ext cx="1699364" cy="922405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Objetivos precisam ser: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t-BR" sz="80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Específicos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Mensuráveis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t-BR" sz="80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Alcançáveis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Realistas e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Te</a:t>
              </a:r>
              <a:r>
                <a:rPr kumimoji="0" lang="pt-BR" sz="8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mporais</a:t>
              </a:r>
              <a:r>
                <a:rPr kumimoji="0" lang="pt-BR" sz="80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(prazo)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A14795-2650-49B9-86C9-3AA37DB13484}"/>
                </a:ext>
              </a:extLst>
            </p:cNvPr>
            <p:cNvSpPr txBox="1"/>
            <p:nvPr/>
          </p:nvSpPr>
          <p:spPr>
            <a:xfrm>
              <a:off x="275419" y="5329991"/>
              <a:ext cx="1699364" cy="685798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Com base nos problemas e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objetivos, quais os resultados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esperados com as ações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do projeto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702A8-A428-440A-A0FE-F153AFF3AF48}"/>
                </a:ext>
              </a:extLst>
            </p:cNvPr>
            <p:cNvSpPr txBox="1"/>
            <p:nvPr/>
          </p:nvSpPr>
          <p:spPr>
            <a:xfrm>
              <a:off x="4246180" y="1457038"/>
              <a:ext cx="5292621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t-BR" sz="80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Em uma frase, </a:t>
              </a: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a contextualização traz o problema, a solução, o público alvo e o prazo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5DA302-A7C1-424B-A3B8-24500AA95BE5}"/>
                </a:ext>
              </a:extLst>
            </p:cNvPr>
            <p:cNvSpPr txBox="1"/>
            <p:nvPr/>
          </p:nvSpPr>
          <p:spPr>
            <a:xfrm>
              <a:off x="2219723" y="2284730"/>
              <a:ext cx="1699364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Quais entregas definidas e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mensuráveis do projeto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63D617-416F-48CA-BB05-1964EAEB1065}"/>
                </a:ext>
              </a:extLst>
            </p:cNvPr>
            <p:cNvSpPr txBox="1"/>
            <p:nvPr/>
          </p:nvSpPr>
          <p:spPr>
            <a:xfrm>
              <a:off x="2219722" y="4729196"/>
              <a:ext cx="1699364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Equipes parceiros e papéis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para a condução do projeto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0D3E6D-099F-4E8A-96EF-ED8E01D89734}"/>
                </a:ext>
              </a:extLst>
            </p:cNvPr>
            <p:cNvSpPr txBox="1"/>
            <p:nvPr/>
          </p:nvSpPr>
          <p:spPr>
            <a:xfrm>
              <a:off x="8037853" y="3806791"/>
              <a:ext cx="1699364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Público-alvo direto e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t-BR" sz="80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Público-alvo indire</a:t>
              </a:r>
              <a:r>
                <a:rPr lang="pt-BR" sz="800" dirty="0" err="1">
                  <a:solidFill>
                    <a:schemeClr val="bg2"/>
                  </a:solidFill>
                  <a:latin typeface="Verdana"/>
                  <a:cs typeface="Verdana"/>
                </a:rPr>
                <a:t>to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34FD1E-EF13-4927-9C0B-E7CC0E666CF2}"/>
                </a:ext>
              </a:extLst>
            </p:cNvPr>
            <p:cNvSpPr txBox="1"/>
            <p:nvPr/>
          </p:nvSpPr>
          <p:spPr>
            <a:xfrm>
              <a:off x="4174705" y="4729196"/>
              <a:ext cx="1699364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Atividades macro, porém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essenciais que serão executadas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88B3FE-205C-4C20-9039-3167824B611D}"/>
                </a:ext>
              </a:extLst>
            </p:cNvPr>
            <p:cNvSpPr txBox="1"/>
            <p:nvPr/>
          </p:nvSpPr>
          <p:spPr>
            <a:xfrm>
              <a:off x="6119008" y="4729196"/>
              <a:ext cx="1699364" cy="468151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Quais marcos de entregas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merecem ser comunicados e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de que foram serão comunicados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C749C-8AB8-44AD-8486-2BFFD52AEFBF}"/>
                </a:ext>
              </a:extLst>
            </p:cNvPr>
            <p:cNvSpPr txBox="1"/>
            <p:nvPr/>
          </p:nvSpPr>
          <p:spPr>
            <a:xfrm>
              <a:off x="4174705" y="2284730"/>
              <a:ext cx="1699364" cy="37184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Pensando em fatores internos,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o que pode ser um desafio para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alcançar os resultados planejados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90F7B9-ECB9-4449-92AB-A26B3DEE7506}"/>
                </a:ext>
              </a:extLst>
            </p:cNvPr>
            <p:cNvSpPr txBox="1"/>
            <p:nvPr/>
          </p:nvSpPr>
          <p:spPr>
            <a:xfrm>
              <a:off x="6119008" y="2284730"/>
              <a:ext cx="1699364" cy="393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Pensando em fatores externos,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o que pode interferir no alcance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dos resultados planejados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0E0FDF-8A31-495B-A28B-29020ADDDDFA}"/>
                </a:ext>
              </a:extLst>
            </p:cNvPr>
            <p:cNvSpPr txBox="1"/>
            <p:nvPr/>
          </p:nvSpPr>
          <p:spPr>
            <a:xfrm>
              <a:off x="8060653" y="2283592"/>
              <a:ext cx="1603547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Custos necessários para alcance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dos resultados planejados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B06240-8F2C-4484-8763-BFF25C4406B4}"/>
                </a:ext>
              </a:extLst>
            </p:cNvPr>
            <p:cNvSpPr txBox="1"/>
            <p:nvPr/>
          </p:nvSpPr>
          <p:spPr>
            <a:xfrm>
              <a:off x="8060653" y="5329989"/>
              <a:ext cx="1603547" cy="25158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Quais custos serão financiados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pt-BR" sz="800" dirty="0">
                  <a:solidFill>
                    <a:schemeClr val="bg2"/>
                  </a:solidFill>
                  <a:latin typeface="Verdana"/>
                  <a:cs typeface="Verdana"/>
                </a:rPr>
                <a:t>por outra instituição (qual)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85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64B7B-9DF0-450D-8D20-A63F0B637EB6}"/>
              </a:ext>
            </a:extLst>
          </p:cNvPr>
          <p:cNvSpPr txBox="1"/>
          <p:nvPr userDrawn="1"/>
        </p:nvSpPr>
        <p:spPr>
          <a:xfrm>
            <a:off x="367200" y="218458"/>
            <a:ext cx="852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noProof="0" dirty="0">
                <a:solidFill>
                  <a:srgbClr val="582C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Resumo de Projeto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6FB17C-7D5B-4F9D-BB88-D3555EF22708}"/>
              </a:ext>
            </a:extLst>
          </p:cNvPr>
          <p:cNvGrpSpPr/>
          <p:nvPr userDrawn="1"/>
        </p:nvGrpSpPr>
        <p:grpSpPr>
          <a:xfrm>
            <a:off x="154004" y="1155032"/>
            <a:ext cx="9606013" cy="5325180"/>
            <a:chOff x="154004" y="1155032"/>
            <a:chExt cx="9606013" cy="53251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6C3B87-4FD1-4B5C-89F0-6C87EAC7CBE4}"/>
                </a:ext>
              </a:extLst>
            </p:cNvPr>
            <p:cNvSpPr/>
            <p:nvPr/>
          </p:nvSpPr>
          <p:spPr>
            <a:xfrm>
              <a:off x="154004" y="1155032"/>
              <a:ext cx="9606013" cy="53203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C448C2-09A5-4970-BFB7-DBE087C48033}"/>
                </a:ext>
              </a:extLst>
            </p:cNvPr>
            <p:cNvSpPr/>
            <p:nvPr/>
          </p:nvSpPr>
          <p:spPr>
            <a:xfrm>
              <a:off x="154004" y="1155032"/>
              <a:ext cx="3878981" cy="750770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NOME DO PROJETO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F5AE3F-98C4-44A4-9F1F-92B6806A3898}"/>
                </a:ext>
              </a:extLst>
            </p:cNvPr>
            <p:cNvSpPr/>
            <p:nvPr/>
          </p:nvSpPr>
          <p:spPr>
            <a:xfrm>
              <a:off x="4028174" y="1155032"/>
              <a:ext cx="5731843" cy="750770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CONTEXTUALIZAÇÃO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87AFDD-8710-4F31-86CE-5E188D12D139}"/>
                </a:ext>
              </a:extLst>
            </p:cNvPr>
            <p:cNvSpPr/>
            <p:nvPr/>
          </p:nvSpPr>
          <p:spPr>
            <a:xfrm>
              <a:off x="154004" y="1905802"/>
              <a:ext cx="1944303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PROBLEMA REAL </a:t>
              </a:r>
              <a:r>
                <a:rPr lang="pt-BR" sz="7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(justificativa)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55895F-0B1D-489B-878D-A45070C42DF5}"/>
                </a:ext>
              </a:extLst>
            </p:cNvPr>
            <p:cNvSpPr/>
            <p:nvPr/>
          </p:nvSpPr>
          <p:spPr>
            <a:xfrm>
              <a:off x="154004" y="3429001"/>
              <a:ext cx="1944303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OBJETIVOS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ED5046-E07A-49AB-9970-64C37172AFDA}"/>
                </a:ext>
              </a:extLst>
            </p:cNvPr>
            <p:cNvSpPr/>
            <p:nvPr/>
          </p:nvSpPr>
          <p:spPr>
            <a:xfrm>
              <a:off x="154004" y="4952200"/>
              <a:ext cx="1944303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RESULTADOS </a:t>
              </a:r>
              <a:r>
                <a:rPr lang="pt-BR" sz="7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(benefícios)</a:t>
              </a:r>
              <a:endParaRPr lang="en-US" sz="7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A4AD31-98F1-49A6-A95F-96AF64A97705}"/>
                </a:ext>
              </a:extLst>
            </p:cNvPr>
            <p:cNvSpPr/>
            <p:nvPr/>
          </p:nvSpPr>
          <p:spPr>
            <a:xfrm>
              <a:off x="2083872" y="1905802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ENTREGAS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03A8E7-756F-43A6-B59B-CF0839D3E178}"/>
                </a:ext>
              </a:extLst>
            </p:cNvPr>
            <p:cNvSpPr/>
            <p:nvPr/>
          </p:nvSpPr>
          <p:spPr>
            <a:xfrm>
              <a:off x="2083871" y="4179770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PESSOAS E RESPONSABILIDADES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CC2E74-FBBF-4535-8433-7DF9FBA22717}"/>
                </a:ext>
              </a:extLst>
            </p:cNvPr>
            <p:cNvSpPr/>
            <p:nvPr/>
          </p:nvSpPr>
          <p:spPr>
            <a:xfrm>
              <a:off x="4037799" y="1905802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FRAQUEZAS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EBEB8C-0D12-48BC-BBA0-DC1A84D61EAD}"/>
                </a:ext>
              </a:extLst>
            </p:cNvPr>
            <p:cNvSpPr/>
            <p:nvPr/>
          </p:nvSpPr>
          <p:spPr>
            <a:xfrm>
              <a:off x="4047423" y="4179770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AÇÕES PLANEJADAS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24F606-10B4-40FA-BAB4-DE980EC58B03}"/>
                </a:ext>
              </a:extLst>
            </p:cNvPr>
            <p:cNvSpPr/>
            <p:nvPr/>
          </p:nvSpPr>
          <p:spPr>
            <a:xfrm>
              <a:off x="5986914" y="1905802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RISCOS / AMEAÇAS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387AF8-805A-4F89-AFDD-134D5EAA66DB}"/>
                </a:ext>
              </a:extLst>
            </p:cNvPr>
            <p:cNvSpPr/>
            <p:nvPr/>
          </p:nvSpPr>
          <p:spPr>
            <a:xfrm>
              <a:off x="5996538" y="4179770"/>
              <a:ext cx="1944303" cy="2300442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COMUNICAÇÃO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D3806D-C82B-4E46-A0E7-EF1006BD8CC0}"/>
                </a:ext>
              </a:extLst>
            </p:cNvPr>
            <p:cNvSpPr/>
            <p:nvPr/>
          </p:nvSpPr>
          <p:spPr>
            <a:xfrm>
              <a:off x="7931217" y="1905802"/>
              <a:ext cx="1828800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CUSTOS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A5D758-A43B-436D-A57F-D2765D304B5E}"/>
                </a:ext>
              </a:extLst>
            </p:cNvPr>
            <p:cNvSpPr/>
            <p:nvPr/>
          </p:nvSpPr>
          <p:spPr>
            <a:xfrm>
              <a:off x="7931217" y="3429001"/>
              <a:ext cx="1828800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BENEFICIÁRIOS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21905A-9134-4B63-AECE-BFA96E557895}"/>
                </a:ext>
              </a:extLst>
            </p:cNvPr>
            <p:cNvSpPr/>
            <p:nvPr/>
          </p:nvSpPr>
          <p:spPr>
            <a:xfrm>
              <a:off x="7931217" y="4952200"/>
              <a:ext cx="1828800" cy="1523198"/>
            </a:xfrm>
            <a:prstGeom prst="rect">
              <a:avLst/>
            </a:prstGeom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000" dirty="0">
                  <a:solidFill>
                    <a:srgbClr val="91B6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CONTRAPARTIDAS</a:t>
              </a:r>
              <a:endParaRPr lang="en-US" sz="1000" dirty="0">
                <a:solidFill>
                  <a:srgbClr val="91B6B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D8E74-2776-4212-8BAB-2FC4A9086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13" y="1447800"/>
            <a:ext cx="3468687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D3232C2-CCC5-448A-8BB6-D4D492BFA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0883" y="1447800"/>
            <a:ext cx="3468687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2D011DD-EA71-4FA8-83C8-D8163A34B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072" y="2335330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0B70E0C-6739-4DE8-BAE6-472A55535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865" y="3794014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607D6CB-BC92-4687-AA02-173EA8DFB7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865" y="5317212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0234906-52C5-438B-8FF3-0CB0FBE4B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5792" y="2335330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D365617-E343-490F-8902-384D0D4B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6166" y="4742708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A87E619-2BC8-4C18-94A2-0F832C0F5C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64531" y="2350516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5D8FD7F-F652-41E5-9107-A4010C2179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64531" y="4557270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2D3058D0-38F5-478C-A260-EEEDA7353A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3270" y="2350516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1545B0E7-4EF7-4382-B6B9-11DA8405A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8833" y="4557270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4E546A2-44E5-4EC6-AC24-ECB345A267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85761" y="2350516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D29928E4-43F8-49E3-98C2-31DF064124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84289" y="3794014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87AAD057-38AD-4B4A-A44D-83E93A72D8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84288" y="5255765"/>
            <a:ext cx="1719711" cy="3429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1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8300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>
                <a:latin typeface="Arial" charset="0"/>
                <a:cs typeface="Arial" charset="0"/>
              </a:rPr>
              <a:t>Body Subheading Arial 14pt Bold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036" y="1538288"/>
            <a:ext cx="9188714" cy="4747311"/>
          </a:xfrm>
        </p:spPr>
        <p:txBody>
          <a:bodyPr>
            <a:noAutofit/>
          </a:bodyPr>
          <a:lstStyle>
            <a:lvl1pPr>
              <a:defRPr sz="1400" b="0"/>
            </a:lvl1pPr>
            <a:lvl2pPr marL="179388" indent="-179388">
              <a:buFont typeface="Wingdings" pitchFamily="2" charset="2"/>
              <a:buChar char="§"/>
              <a:defRPr sz="1400"/>
            </a:lvl2pPr>
            <a:lvl3pPr marL="360363" indent="-180975">
              <a:defRPr sz="1200"/>
            </a:lvl3pPr>
            <a:lvl4pPr marL="539750" indent="-179388">
              <a:defRPr/>
            </a:lvl4pPr>
            <a:lvl5pPr marL="720725" indent="-18097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9" name="Rectangle 8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860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36" y="1538288"/>
            <a:ext cx="9188714" cy="4747311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2"/>
                </a:solidFill>
              </a:defRPr>
            </a:lvl1pPr>
            <a:lvl2pPr marL="179388" indent="-179388">
              <a:buFont typeface="Wingdings" pitchFamily="2" charset="2"/>
              <a:buChar char="§"/>
              <a:defRPr sz="1400">
                <a:solidFill>
                  <a:schemeClr val="bg2"/>
                </a:solidFill>
              </a:defRPr>
            </a:lvl2pPr>
            <a:lvl3pPr marL="360363" indent="-180975">
              <a:defRPr sz="1200">
                <a:solidFill>
                  <a:schemeClr val="bg2"/>
                </a:solidFill>
              </a:defRPr>
            </a:lvl3pPr>
            <a:lvl4pPr marL="539750" indent="-179388">
              <a:defRPr>
                <a:solidFill>
                  <a:schemeClr val="bg2"/>
                </a:solidFill>
              </a:defRPr>
            </a:lvl4pPr>
            <a:lvl5pPr marL="720725" indent="-180975">
              <a:tabLst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7200" y="1105200"/>
            <a:ext cx="9187200" cy="4346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582C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82C5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Body Subheading Verdana 16pt Bold</a:t>
            </a:r>
          </a:p>
        </p:txBody>
      </p:sp>
    </p:spTree>
    <p:extLst>
      <p:ext uri="{BB962C8B-B14F-4D97-AF65-F5344CB8AC3E}">
        <p14:creationId xmlns:p14="http://schemas.microsoft.com/office/powerpoint/2010/main" val="2263547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48000" y="2026542"/>
            <a:ext cx="4408750" cy="427107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z="1200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79388" lvl="1" indent="-179388"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60363" lvl="2" indent="-180975"/>
            <a:r>
              <a:rPr lang="en-US"/>
              <a:t>Third level</a:t>
            </a:r>
          </a:p>
          <a:p>
            <a:pPr marL="539750" lvl="3"/>
            <a:r>
              <a:rPr lang="en-US"/>
              <a:t>Fourth level</a:t>
            </a:r>
          </a:p>
          <a:p>
            <a:pPr marL="720725" lvl="4" indent="-180975">
              <a:tabLst/>
            </a:pPr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8036" y="2027237"/>
            <a:ext cx="4405564" cy="42703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57422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bg2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36786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bg2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367200" y="1105200"/>
            <a:ext cx="9187200" cy="4346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582C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82C5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Body Subheading Verdana 16pt Bold</a:t>
            </a:r>
          </a:p>
        </p:txBody>
      </p:sp>
    </p:spTree>
    <p:extLst>
      <p:ext uri="{BB962C8B-B14F-4D97-AF65-F5344CB8AC3E}">
        <p14:creationId xmlns:p14="http://schemas.microsoft.com/office/powerpoint/2010/main" val="1224714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68300" y="2027237"/>
            <a:ext cx="9188450" cy="427037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91791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bg2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400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7200" y="1105200"/>
            <a:ext cx="9187200" cy="4346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582C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82C5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Body Subheading Verdana 16pt Bold</a:t>
            </a:r>
          </a:p>
        </p:txBody>
      </p:sp>
    </p:spTree>
    <p:extLst>
      <p:ext uri="{BB962C8B-B14F-4D97-AF65-F5344CB8AC3E}">
        <p14:creationId xmlns:p14="http://schemas.microsoft.com/office/powerpoint/2010/main" val="2159434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68036" y="2027239"/>
            <a:ext cx="4419864" cy="427037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5147401" y="2027239"/>
            <a:ext cx="4435799" cy="427037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bg2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47664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bg2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7200" y="1105200"/>
            <a:ext cx="9187200" cy="4346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582C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82C5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Body Subheading Verdana 16pt Bold</a:t>
            </a:r>
          </a:p>
        </p:txBody>
      </p:sp>
    </p:spTree>
    <p:extLst>
      <p:ext uri="{BB962C8B-B14F-4D97-AF65-F5344CB8AC3E}">
        <p14:creationId xmlns:p14="http://schemas.microsoft.com/office/powerpoint/2010/main" val="1636724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7200" y="1105200"/>
            <a:ext cx="9187200" cy="4346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582C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82C5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Body Subheading Verdana 16pt Bold</a:t>
            </a:r>
          </a:p>
        </p:txBody>
      </p:sp>
    </p:spTree>
    <p:extLst>
      <p:ext uri="{BB962C8B-B14F-4D97-AF65-F5344CB8AC3E}">
        <p14:creationId xmlns:p14="http://schemas.microsoft.com/office/powerpoint/2010/main" val="66945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df-ppt-breaker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40000"/>
            <a:ext cx="4070100" cy="5778000"/>
          </a:xfrm>
        </p:spPr>
        <p:txBody>
          <a:bodyPr anchor="ctr"/>
          <a:lstStyle>
            <a:lvl1pPr>
              <a:lnSpc>
                <a:spcPts val="3500"/>
              </a:lnSpc>
              <a:spcBef>
                <a:spcPts val="0"/>
              </a:spcBef>
              <a:defRPr sz="2800" b="0" i="0" baseline="0">
                <a:solidFill>
                  <a:srgbClr val="582C5F"/>
                </a:solidFill>
                <a:latin typeface="Verdana"/>
                <a:cs typeface="Verdana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Breaker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843800" y="0"/>
            <a:ext cx="216000" cy="6857999"/>
          </a:xfrm>
          <a:prstGeom prst="rect">
            <a:avLst/>
          </a:prstGeom>
          <a:solidFill>
            <a:srgbClr val="4E9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9D2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01173" y="1246185"/>
            <a:ext cx="1547753" cy="448033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0" y="761807"/>
            <a:ext cx="167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2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df-ppt-breaker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40000"/>
            <a:ext cx="4070100" cy="5778000"/>
          </a:xfrm>
        </p:spPr>
        <p:txBody>
          <a:bodyPr anchor="ctr"/>
          <a:lstStyle>
            <a:lvl1pPr>
              <a:lnSpc>
                <a:spcPts val="3500"/>
              </a:lnSpc>
              <a:spcBef>
                <a:spcPts val="0"/>
              </a:spcBef>
              <a:defRPr sz="2800" b="0" i="0" baseline="0">
                <a:solidFill>
                  <a:srgbClr val="582C5F"/>
                </a:solidFill>
                <a:latin typeface="Verdana"/>
                <a:cs typeface="Verdana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Breaker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843800" y="0"/>
            <a:ext cx="216000" cy="6857999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01173" y="1246185"/>
            <a:ext cx="1547753" cy="448033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0" y="761807"/>
            <a:ext cx="167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71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df-ppt-breaker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40000"/>
            <a:ext cx="4070100" cy="5778000"/>
          </a:xfrm>
        </p:spPr>
        <p:txBody>
          <a:bodyPr anchor="ctr"/>
          <a:lstStyle>
            <a:lvl1pPr>
              <a:lnSpc>
                <a:spcPts val="3500"/>
              </a:lnSpc>
              <a:spcBef>
                <a:spcPts val="0"/>
              </a:spcBef>
              <a:defRPr sz="2800" b="0" i="0" baseline="0">
                <a:solidFill>
                  <a:srgbClr val="582C5F"/>
                </a:solidFill>
                <a:latin typeface="Verdana"/>
                <a:cs typeface="Verdana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Breaker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843800" y="0"/>
            <a:ext cx="216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01173" y="1246185"/>
            <a:ext cx="1547753" cy="448033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0" y="761807"/>
            <a:ext cx="167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9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df-ppt-breaker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40000"/>
            <a:ext cx="4070100" cy="5778000"/>
          </a:xfrm>
        </p:spPr>
        <p:txBody>
          <a:bodyPr anchor="ctr"/>
          <a:lstStyle>
            <a:lvl1pPr>
              <a:lnSpc>
                <a:spcPts val="3500"/>
              </a:lnSpc>
              <a:spcBef>
                <a:spcPts val="0"/>
              </a:spcBef>
              <a:defRPr sz="2800" b="0" i="0" baseline="0">
                <a:solidFill>
                  <a:srgbClr val="582C5F"/>
                </a:solidFill>
                <a:latin typeface="Verdana"/>
                <a:cs typeface="Verdana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Breaker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843800" y="0"/>
            <a:ext cx="216000" cy="6857999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01173" y="1246185"/>
            <a:ext cx="1547753" cy="448033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0" y="761807"/>
            <a:ext cx="167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48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7200" y="1105200"/>
            <a:ext cx="9187200" cy="4346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582C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82C5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Body Subheading Verdana 16pt Bold</a:t>
            </a:r>
          </a:p>
        </p:txBody>
      </p:sp>
    </p:spTree>
    <p:extLst>
      <p:ext uri="{BB962C8B-B14F-4D97-AF65-F5344CB8AC3E}">
        <p14:creationId xmlns:p14="http://schemas.microsoft.com/office/powerpoint/2010/main" val="36104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36" y="1538288"/>
            <a:ext cx="9188714" cy="4747311"/>
          </a:xfrm>
        </p:spPr>
        <p:txBody>
          <a:bodyPr>
            <a:noAutofit/>
          </a:bodyPr>
          <a:lstStyle>
            <a:lvl1pPr>
              <a:defRPr sz="1400" b="1"/>
            </a:lvl1pPr>
            <a:lvl2pPr marL="179388" indent="-179388">
              <a:buFont typeface="Wingdings" pitchFamily="2" charset="2"/>
              <a:buChar char="§"/>
              <a:defRPr sz="1400"/>
            </a:lvl2pPr>
            <a:lvl3pPr marL="360363" indent="-180975">
              <a:defRPr sz="1200"/>
            </a:lvl3pPr>
            <a:lvl4pPr marL="539750" indent="-179388">
              <a:defRPr/>
            </a:lvl4pPr>
            <a:lvl5pPr marL="720725" indent="-18097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7200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US">
                <a:latin typeface="Arial" charset="0"/>
                <a:cs typeface="Arial" charset="0"/>
              </a:rPr>
              <a:t>Body Subheading Arial 14pt Bold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746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48000" y="2026542"/>
            <a:ext cx="4408750" cy="427107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z="1200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79388" lvl="1" indent="-179388"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60363" lvl="2" indent="-180975"/>
            <a:r>
              <a:rPr lang="en-US"/>
              <a:t>Third level</a:t>
            </a:r>
          </a:p>
          <a:p>
            <a:pPr marL="539750" lvl="3"/>
            <a:r>
              <a:rPr lang="en-US"/>
              <a:t>Fourth level</a:t>
            </a:r>
          </a:p>
          <a:p>
            <a:pPr marL="720725" lvl="4" indent="-180975">
              <a:tabLst/>
            </a:pPr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8036" y="2027237"/>
            <a:ext cx="4405564" cy="42703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>
                <a:latin typeface="Arial" charset="0"/>
                <a:cs typeface="Arial" charset="0"/>
              </a:rPr>
              <a:t>Body Subheading Arial 14pt Bold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57422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36786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6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>
                <a:latin typeface="Arial" charset="0"/>
                <a:cs typeface="Arial" charset="0"/>
              </a:rPr>
              <a:t>Body Subheading Arial 14pt Bold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68300" y="2027237"/>
            <a:ext cx="9188450" cy="427037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91791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2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>
                <a:latin typeface="Arial" charset="0"/>
                <a:cs typeface="Arial" charset="0"/>
              </a:rPr>
              <a:t>Body Subheading Arial 14pt Bold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68036" y="2027239"/>
            <a:ext cx="4419864" cy="427037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5147401" y="2027239"/>
            <a:ext cx="4435799" cy="427037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47664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69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>
                <a:latin typeface="Arial" charset="0"/>
                <a:cs typeface="Arial" charset="0"/>
              </a:rPr>
              <a:t>Body Subheading Arial 14pt Bold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91791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/>
          </a:p>
          <a:p>
            <a:pPr lvl="2"/>
            <a:r>
              <a:rPr lang="en-GB" sz="140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8"/>
          </p:nvPr>
        </p:nvSpPr>
        <p:spPr>
          <a:xfrm>
            <a:off x="368300" y="2027238"/>
            <a:ext cx="9201150" cy="42703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11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76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Foundations Images\Projects\2015\External projects\Pur Projet\Ethiopia\7EM-B8-J08-UswqTNKMsYByT0,OlJvZeZWh-pnWH_URlwaiCAnZMbT9g3FQa-DQxVbt-Y,lDSMuPaEKCL90qp9j7X0qDnBNV3CT4uby54xmthc4v8,3NN-cUDkg-amFp32xPng5MyVWKOZpzr0MpPYuYTi9M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6644" y="0"/>
            <a:ext cx="3869356" cy="6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Breaker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92153"/>
            <a:ext cx="2617336" cy="707455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6065407" y="6573978"/>
            <a:ext cx="2468712" cy="17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000" b="1" kern="1200" baseline="0">
                <a:solidFill>
                  <a:srgbClr val="32556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8750" indent="-158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381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03238" indent="-1508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0" i="0" kern="1200" baseline="0">
                <a:solidFill>
                  <a:schemeClr val="bg1"/>
                </a:solidFill>
                <a:latin typeface="Georgia" pitchFamily="18" charset="0"/>
                <a:ea typeface="+mn-ea"/>
                <a:cs typeface="Arial" pitchFamily="34" charset="0"/>
              </a:rPr>
              <a:t>Picture </a:t>
            </a:r>
            <a:r>
              <a:rPr lang="fr-FR" sz="800" b="0" i="0" kern="1200" baseline="0" err="1">
                <a:solidFill>
                  <a:schemeClr val="bg1"/>
                </a:solidFill>
                <a:latin typeface="Georgia" pitchFamily="18" charset="0"/>
                <a:ea typeface="+mn-ea"/>
                <a:cs typeface="Arial" pitchFamily="34" charset="0"/>
              </a:rPr>
              <a:t>from</a:t>
            </a:r>
            <a:r>
              <a:rPr lang="fr-FR" sz="800" b="0" i="0" kern="1200" baseline="0">
                <a:solidFill>
                  <a:schemeClr val="bg1"/>
                </a:solidFill>
                <a:latin typeface="Georgia" pitchFamily="18" charset="0"/>
                <a:ea typeface="+mn-ea"/>
                <a:cs typeface="Arial" pitchFamily="34" charset="0"/>
              </a:rPr>
              <a:t> program in </a:t>
            </a:r>
            <a:r>
              <a:rPr lang="fr-FR" sz="800" b="0" i="0" kern="1200" baseline="0" err="1">
                <a:solidFill>
                  <a:schemeClr val="bg1"/>
                </a:solidFill>
                <a:latin typeface="Georgia" pitchFamily="18" charset="0"/>
                <a:ea typeface="+mn-ea"/>
                <a:cs typeface="Arial" pitchFamily="34" charset="0"/>
              </a:rPr>
              <a:t>Ethiopia</a:t>
            </a:r>
            <a:endParaRPr lang="en-US" sz="800" b="0" i="0" kern="1200" baseline="0">
              <a:solidFill>
                <a:schemeClr val="bg1"/>
              </a:solidFill>
              <a:latin typeface="Georgia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9"/>
          <p:cNvSpPr txBox="1">
            <a:spLocks/>
          </p:cNvSpPr>
          <p:nvPr userDrawn="1"/>
        </p:nvSpPr>
        <p:spPr>
          <a:xfrm>
            <a:off x="367618" y="6523732"/>
            <a:ext cx="9201600" cy="20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buFont typeface="Arial" pitchFamily="34" charset="0"/>
              <a:buNone/>
              <a:tabLst/>
              <a:defRPr sz="1000" b="1" i="0" kern="1200" baseline="0">
                <a:solidFill>
                  <a:srgbClr val="5C667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8750" indent="-158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381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03238" indent="-1508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800">
                <a:solidFill>
                  <a:schemeClr val="accent1"/>
                </a:solidFill>
              </a:rPr>
              <a:t>STRICTLY CONFIDENTIAL</a:t>
            </a:r>
            <a:br>
              <a:rPr lang="fr-FR" sz="800">
                <a:solidFill>
                  <a:schemeClr val="accent1"/>
                </a:solidFill>
              </a:rPr>
            </a:br>
            <a:r>
              <a:rPr lang="fr-FR" sz="800" b="0">
                <a:solidFill>
                  <a:schemeClr val="accent1"/>
                </a:solidFill>
              </a:rPr>
              <a:t>Louis Dreyfus </a:t>
            </a:r>
            <a:r>
              <a:rPr lang="fr-FR" sz="800" b="0" err="1">
                <a:solidFill>
                  <a:schemeClr val="accent1"/>
                </a:solidFill>
              </a:rPr>
              <a:t>Foundation</a:t>
            </a:r>
            <a:r>
              <a:rPr lang="fr-FR" sz="800" b="0">
                <a:solidFill>
                  <a:schemeClr val="accent1"/>
                </a:solidFill>
              </a:rPr>
              <a:t> 2017</a:t>
            </a:r>
            <a:endParaRPr lang="en-US" sz="800" b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8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32" Type="http://schemas.openxmlformats.org/officeDocument/2006/relationships/image" Target="../media/image1.pd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7400" y="6413951"/>
            <a:ext cx="436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036" y="1106488"/>
            <a:ext cx="9200764" cy="5179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066" y="225730"/>
            <a:ext cx="1538734" cy="415913"/>
          </a:xfrm>
          <a:prstGeom prst="rect">
            <a:avLst/>
          </a:prstGeom>
        </p:spPr>
      </p:pic>
      <p:sp>
        <p:nvSpPr>
          <p:cNvPr id="8" name="Text Placeholder 9"/>
          <p:cNvSpPr txBox="1">
            <a:spLocks/>
          </p:cNvSpPr>
          <p:nvPr userDrawn="1"/>
        </p:nvSpPr>
        <p:spPr>
          <a:xfrm>
            <a:off x="367618" y="6523732"/>
            <a:ext cx="9201600" cy="20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buFont typeface="Arial" pitchFamily="34" charset="0"/>
              <a:buNone/>
              <a:tabLst/>
              <a:defRPr sz="1000" b="1" i="0" kern="1200" baseline="0">
                <a:solidFill>
                  <a:srgbClr val="5C667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8750" indent="-158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381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03238" indent="-1508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5C66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800">
                <a:solidFill>
                  <a:schemeClr val="accent1"/>
                </a:solidFill>
              </a:rPr>
              <a:t>STRICTLY CONFIDENTIAL</a:t>
            </a:r>
            <a:br>
              <a:rPr lang="fr-FR" sz="800">
                <a:solidFill>
                  <a:schemeClr val="accent1"/>
                </a:solidFill>
              </a:rPr>
            </a:br>
            <a:r>
              <a:rPr lang="fr-FR" sz="800" b="0">
                <a:solidFill>
                  <a:schemeClr val="accent1"/>
                </a:solidFill>
              </a:rPr>
              <a:t>Louis Dreyfus </a:t>
            </a:r>
            <a:r>
              <a:rPr lang="fr-FR" sz="800" b="0" err="1">
                <a:solidFill>
                  <a:schemeClr val="accent1"/>
                </a:solidFill>
              </a:rPr>
              <a:t>Foundation</a:t>
            </a:r>
            <a:r>
              <a:rPr lang="fr-FR" sz="800" b="0">
                <a:solidFill>
                  <a:schemeClr val="accent1"/>
                </a:solidFill>
              </a:rPr>
              <a:t> 2017</a:t>
            </a:r>
            <a:endParaRPr lang="en-US" sz="800" b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76371" y="6448392"/>
            <a:ext cx="1873823" cy="4096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16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4" r:id="rId10"/>
    <p:sldLayoutId id="214748369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8750" indent="-158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38138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03238" indent="-150813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7200" y="792000"/>
            <a:ext cx="9201600" cy="72000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C36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7400" y="6413951"/>
            <a:ext cx="436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036" y="1652589"/>
            <a:ext cx="9200764" cy="4303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levels</a:t>
            </a:r>
          </a:p>
        </p:txBody>
      </p:sp>
      <p:pic>
        <p:nvPicPr>
          <p:cNvPr id="7" name="Picture 6" descr="ISC-logo-WHITE copy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8733600" y="136800"/>
            <a:ext cx="649425" cy="54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137" y="201368"/>
            <a:ext cx="167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11" r:id="rId8"/>
    <p:sldLayoutId id="2147483707" r:id="rId9"/>
    <p:sldLayoutId id="2147483708" r:id="rId10"/>
    <p:sldLayoutId id="2147483709" r:id="rId11"/>
    <p:sldLayoutId id="2147483710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rgbClr val="582C5F"/>
          </a:solidFill>
          <a:latin typeface="Verdana"/>
          <a:ea typeface="+mj-ea"/>
          <a:cs typeface="Verdan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400" b="1" i="0" kern="1200">
          <a:solidFill>
            <a:schemeClr val="bg2"/>
          </a:solidFill>
          <a:latin typeface="Verdana"/>
          <a:ea typeface="+mn-ea"/>
          <a:cs typeface="Verdana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bg2"/>
          </a:solidFill>
          <a:latin typeface="Verdana"/>
          <a:ea typeface="+mn-ea"/>
          <a:cs typeface="Verdana"/>
        </a:defRPr>
      </a:lvl2pPr>
      <a:lvl3pPr marL="158750" indent="-158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2"/>
          </a:solidFill>
          <a:latin typeface="Verdana"/>
          <a:ea typeface="+mn-ea"/>
          <a:cs typeface="Verdana"/>
        </a:defRPr>
      </a:lvl3pPr>
      <a:lvl4pPr marL="338138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2"/>
          </a:solidFill>
          <a:latin typeface="Verdana"/>
          <a:ea typeface="+mn-ea"/>
          <a:cs typeface="Verdana"/>
        </a:defRPr>
      </a:lvl4pPr>
      <a:lvl5pPr marL="503238" indent="-150813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2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2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3A399-5824-43FE-A364-30F00FDF0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1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50FE7-337D-455C-93E7-3900ED2DF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[Nome da Instituição proponente]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5BCD7-BF61-4D72-8C8E-F6E31A4FBA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[Local / dia / mês / ano]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9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1133C-DF0D-4E74-A44A-63BEA692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2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76C7A-01FC-4E51-8CA3-42DFB27D0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09932-38C1-4EEF-B2F7-452E266596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2E015-08B1-47DD-942B-8684F942A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0CB0CB-C50F-4007-B417-FCDDC1013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C98345-2F69-453B-BFDE-463886CDA0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F42651-FDB8-4760-9E34-72633C740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C89EEE-D1B2-4304-A2C1-8C36696D6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E8640F-CA5C-4943-80A9-0E747E72C6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685406-099D-4DCA-BD4A-3BF7613278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4A28C5-877D-4DC1-831A-85B8B6252F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C02B39-4E07-419B-9C15-89E251A0B7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14625A-35FC-4339-9E4E-A8BBED5067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44385C-2C94-4E17-B179-3CCF19019F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03D236-CA66-4E22-8019-D4D21986FF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E6BB1-7D10-440E-B49B-A1E3F5B3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3</a:t>
            </a:fld>
            <a:endParaRPr lang="en-US">
              <a:solidFill>
                <a:srgbClr val="32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2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4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0688" y="0"/>
            <a:ext cx="1873512" cy="818928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8032488" y="5960148"/>
            <a:ext cx="1873512" cy="818928"/>
          </a:xfrm>
          <a:prstGeom prst="rect">
            <a:avLst/>
          </a:prstGeom>
          <a:solidFill>
            <a:srgbClr val="58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00158"/>
      </p:ext>
    </p:extLst>
  </p:cSld>
  <p:clrMapOvr>
    <a:masterClrMapping/>
  </p:clrMapOvr>
</p:sld>
</file>

<file path=ppt/theme/theme1.xml><?xml version="1.0" encoding="utf-8"?>
<a:theme xmlns:a="http://schemas.openxmlformats.org/drawingml/2006/main" name="LDC_Template_A4_format_v2">
  <a:themeElements>
    <a:clrScheme name="Custom 20">
      <a:dk1>
        <a:sysClr val="windowText" lastClr="000000"/>
      </a:dk1>
      <a:lt1>
        <a:sysClr val="window" lastClr="FFFFFF"/>
      </a:lt1>
      <a:dk2>
        <a:srgbClr val="C9B8A8"/>
      </a:dk2>
      <a:lt2>
        <a:srgbClr val="98C0B8"/>
      </a:lt2>
      <a:accent1>
        <a:srgbClr val="32556E"/>
      </a:accent1>
      <a:accent2>
        <a:srgbClr val="5D465C"/>
      </a:accent2>
      <a:accent3>
        <a:srgbClr val="97B8DB"/>
      </a:accent3>
      <a:accent4>
        <a:srgbClr val="599536"/>
      </a:accent4>
      <a:accent5>
        <a:srgbClr val="4A4E72"/>
      </a:accent5>
      <a:accent6>
        <a:srgbClr val="66AB9A"/>
      </a:accent6>
      <a:hlink>
        <a:srgbClr val="32556E"/>
      </a:hlink>
      <a:folHlink>
        <a:srgbClr val="98C0B8"/>
      </a:folHlink>
    </a:clrScheme>
    <a:fontScheme name="Boone -LD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DC_Template_A4_format_v2">
  <a:themeElements>
    <a:clrScheme name="Custom 70">
      <a:dk1>
        <a:srgbClr val="365066"/>
      </a:dk1>
      <a:lt1>
        <a:sysClr val="window" lastClr="FFFFFF"/>
      </a:lt1>
      <a:dk2>
        <a:srgbClr val="582C5F"/>
      </a:dk2>
      <a:lt2>
        <a:srgbClr val="000000"/>
      </a:lt2>
      <a:accent1>
        <a:srgbClr val="FFFFFF"/>
      </a:accent1>
      <a:accent2>
        <a:srgbClr val="008476"/>
      </a:accent2>
      <a:accent3>
        <a:srgbClr val="98C0B8"/>
      </a:accent3>
      <a:accent4>
        <a:srgbClr val="C19458"/>
      </a:accent4>
      <a:accent5>
        <a:srgbClr val="4E9D2D"/>
      </a:accent5>
      <a:accent6>
        <a:srgbClr val="FFFFFF"/>
      </a:accent6>
      <a:hlink>
        <a:srgbClr val="365066"/>
      </a:hlink>
      <a:folHlink>
        <a:srgbClr val="98C0B8"/>
      </a:folHlink>
    </a:clrScheme>
    <a:fontScheme name="Boone -LD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rgbClr val="582C5F"/>
            </a:solidFill>
            <a:effectLst/>
            <a:uLnTx/>
            <a:uFillTx/>
            <a:latin typeface="Verdana"/>
            <a:ea typeface="+mn-ea"/>
            <a:cs typeface="Verdan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B08584D0A434A8B2F3C1335942A36" ma:contentTypeVersion="13" ma:contentTypeDescription="Create a new document." ma:contentTypeScope="" ma:versionID="eb45ea412f21c217a497e7dc9cdcda89">
  <xsd:schema xmlns:xsd="http://www.w3.org/2001/XMLSchema" xmlns:xs="http://www.w3.org/2001/XMLSchema" xmlns:p="http://schemas.microsoft.com/office/2006/metadata/properties" xmlns:ns2="bd76a017-5319-4d0a-8f8a-32abc49906d7" xmlns:ns3="a0bb50d8-cdd6-4636-8ee5-2a5f89205e8d" targetNamespace="http://schemas.microsoft.com/office/2006/metadata/properties" ma:root="true" ma:fieldsID="74e63ead37e0aa34fdf5cacd51abf929" ns2:_="" ns3:_="">
    <xsd:import namespace="bd76a017-5319-4d0a-8f8a-32abc49906d7"/>
    <xsd:import namespace="a0bb50d8-cdd6-4636-8ee5-2a5f89205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6a017-5319-4d0a-8f8a-32abc4990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b50d8-cdd6-4636-8ee5-2a5f89205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bb50d8-cdd6-4636-8ee5-2a5f89205e8d">
      <UserInfo>
        <DisplayName>Mayara Santos Barros Gomes</DisplayName>
        <AccountId>52</AccountId>
        <AccountType/>
      </UserInfo>
      <UserInfo>
        <DisplayName>Ana Patricia Silva Palheta De Souza</DisplayName>
        <AccountId>69</AccountId>
        <AccountType/>
      </UserInfo>
      <UserInfo>
        <DisplayName>Ekaterina Naymark</DisplayName>
        <AccountId>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75856B3-D03A-421A-A59C-A7F2281F3633}"/>
</file>

<file path=customXml/itemProps2.xml><?xml version="1.0" encoding="utf-8"?>
<ds:datastoreItem xmlns:ds="http://schemas.openxmlformats.org/officeDocument/2006/customXml" ds:itemID="{508F7679-8175-4EF3-B714-F1DDBDDAE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4817C8-E0B1-476F-879E-C6156274CD7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0bb50d8-cdd6-4636-8ee5-2a5f89205e8d"/>
    <ds:schemaRef ds:uri="http://schemas.microsoft.com/office/2006/documentManagement/types"/>
    <ds:schemaRef ds:uri="http://purl.org/dc/elements/1.1/"/>
    <ds:schemaRef ds:uri="http://schemas.microsoft.com/office/2006/metadata/properties"/>
    <ds:schemaRef ds:uri="bd76a017-5319-4d0a-8f8a-32abc49906d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19</Words>
  <Application>Microsoft Office PowerPoint</Application>
  <PresentationFormat>A4 Paper (210x297 mm)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Verdana</vt:lpstr>
      <vt:lpstr>Wingdings</vt:lpstr>
      <vt:lpstr>LDC_Template_A4_format_v2</vt:lpstr>
      <vt:lpstr>1_LDC_Template_A4_format_v2</vt:lpstr>
      <vt:lpstr>PowerPoint Presentation</vt:lpstr>
      <vt:lpstr>PowerPoint Presentation</vt:lpstr>
      <vt:lpstr>PowerPoint Presentation</vt:lpstr>
      <vt:lpstr>PowerPoint Presentation</vt:lpstr>
    </vt:vector>
  </TitlesOfParts>
  <Company>Louis Dreyfus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Hibon</dc:creator>
  <cp:lastModifiedBy>Paloma Silva</cp:lastModifiedBy>
  <cp:revision>98</cp:revision>
  <cp:lastPrinted>2017-03-13T10:40:49Z</cp:lastPrinted>
  <dcterms:created xsi:type="dcterms:W3CDTF">2016-02-17T14:00:01Z</dcterms:created>
  <dcterms:modified xsi:type="dcterms:W3CDTF">2021-07-28T14:41:00Z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0x010100BC0B08584D0A434A8B2F3C1335942A36</vt:lpwstr>
  </property>
</Properties>
</file>